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256" r:id="rId5"/>
    <p:sldId id="283" r:id="rId6"/>
    <p:sldId id="297" r:id="rId7"/>
    <p:sldId id="403" r:id="rId8"/>
    <p:sldId id="404" r:id="rId9"/>
    <p:sldId id="414" r:id="rId10"/>
    <p:sldId id="409" r:id="rId11"/>
    <p:sldId id="299" r:id="rId12"/>
    <p:sldId id="412" r:id="rId13"/>
    <p:sldId id="411" r:id="rId14"/>
    <p:sldId id="398" r:id="rId15"/>
    <p:sldId id="413" r:id="rId16"/>
    <p:sldId id="269" r:id="rId17"/>
    <p:sldId id="284" r:id="rId18"/>
    <p:sldId id="285" r:id="rId19"/>
    <p:sldId id="305" r:id="rId20"/>
    <p:sldId id="286" r:id="rId21"/>
    <p:sldId id="293" r:id="rId22"/>
    <p:sldId id="287" r:id="rId23"/>
    <p:sldId id="296" r:id="rId24"/>
    <p:sldId id="294" r:id="rId25"/>
    <p:sldId id="289" r:id="rId26"/>
    <p:sldId id="288" r:id="rId27"/>
    <p:sldId id="290" r:id="rId28"/>
    <p:sldId id="295" r:id="rId29"/>
    <p:sldId id="303" r:id="rId30"/>
    <p:sldId id="304" r:id="rId31"/>
    <p:sldId id="291" r:id="rId32"/>
    <p:sldId id="282" r:id="rId3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6081" autoAdjust="0"/>
  </p:normalViewPr>
  <p:slideViewPr>
    <p:cSldViewPr snapToGrid="0" showGuides="1">
      <p:cViewPr varScale="1">
        <p:scale>
          <a:sx n="115" d="100"/>
          <a:sy n="115" d="100"/>
        </p:scale>
        <p:origin x="1452" y="114"/>
      </p:cViewPr>
      <p:guideLst/>
    </p:cSldViewPr>
  </p:slideViewPr>
  <p:outlineViewPr>
    <p:cViewPr>
      <p:scale>
        <a:sx n="33" d="100"/>
        <a:sy n="33" d="100"/>
      </p:scale>
      <p:origin x="0" y="-2784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Spalte1</c:v>
                </c:pt>
              </c:strCache>
            </c:strRef>
          </c:tx>
          <c:spPr>
            <a:solidFill>
              <a:srgbClr val="2875DD"/>
            </a:solidFill>
            <a:ln>
              <a:solidFill>
                <a:srgbClr val="2875DD"/>
              </a:solidFill>
            </a:ln>
          </c:spPr>
          <c:invertIfNegative val="0"/>
          <c:dLbls>
            <c:dLbl>
              <c:idx val="0"/>
              <c:numFmt formatCode="#,##0.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DFF3-40AA-9D76-B4F9A1990AFD}"/>
                </c:ext>
              </c:extLst>
            </c:dLbl>
            <c:dLbl>
              <c:idx val="1"/>
              <c:numFmt formatCode="#,##0.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DFF3-40AA-9D76-B4F9A1990AFD}"/>
                </c:ext>
              </c:extLst>
            </c:dLbl>
            <c:dLbl>
              <c:idx val="2"/>
              <c:numFmt formatCode="#,##0.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DFF3-40AA-9D76-B4F9A1990AFD}"/>
                </c:ext>
              </c:extLst>
            </c:dLbl>
            <c:dLbl>
              <c:idx val="3"/>
              <c:numFmt formatCode="#,##0.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DFF3-40AA-9D76-B4F9A1990AFD}"/>
                </c:ext>
              </c:extLst>
            </c:dLbl>
            <c:dLbl>
              <c:idx val="4"/>
              <c:numFmt formatCode="#,##0.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DFF3-40AA-9D76-B4F9A1990AFD}"/>
                </c:ext>
              </c:extLst>
            </c:dLbl>
            <c:dLbl>
              <c:idx val="5"/>
              <c:numFmt formatCode="#,##0.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DFF3-40AA-9D76-B4F9A1990AFD}"/>
                </c:ext>
              </c:extLst>
            </c:dLbl>
            <c:dLbl>
              <c:idx val="6"/>
              <c:numFmt formatCode="#,##0.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DFF3-40AA-9D76-B4F9A1990AFD}"/>
                </c:ext>
              </c:extLst>
            </c:dLbl>
            <c:dLbl>
              <c:idx val="7"/>
              <c:numFmt formatCode="#,##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DFF3-40AA-9D76-B4F9A1990AFD}"/>
                </c:ext>
              </c:extLst>
            </c:dLbl>
            <c:dLbl>
              <c:idx val="8"/>
              <c:numFmt formatCode="#,##0.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DFF3-40AA-9D76-B4F9A1990AFD}"/>
                </c:ext>
              </c:extLst>
            </c:dLbl>
            <c:dLbl>
              <c:idx val="9"/>
              <c:numFmt formatCode="#,##0.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DFF3-40AA-9D76-B4F9A1990AFD}"/>
                </c:ext>
              </c:extLst>
            </c:dLbl>
            <c:dLbl>
              <c:idx val="10"/>
              <c:numFmt formatCode="#,##0.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DFF3-40AA-9D76-B4F9A1990AFD}"/>
                </c:ext>
              </c:extLst>
            </c:dLbl>
            <c:dLbl>
              <c:idx val="11"/>
              <c:numFmt formatCode="#,##0.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B-DFF3-40AA-9D76-B4F9A1990AFD}"/>
                </c:ext>
              </c:extLst>
            </c:dLbl>
            <c:dLbl>
              <c:idx val="12"/>
              <c:numFmt formatCode="#,##0.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C-DFF3-40AA-9D76-B4F9A1990AFD}"/>
                </c:ext>
              </c:extLst>
            </c:dLbl>
            <c:dLbl>
              <c:idx val="13"/>
              <c:numFmt formatCode="#,##0.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D-DFF3-40AA-9D76-B4F9A1990AFD}"/>
                </c:ext>
              </c:extLst>
            </c:dLbl>
            <c:dLbl>
              <c:idx val="14"/>
              <c:numFmt formatCode="#,##0.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E-DFF3-40AA-9D76-B4F9A1990AFD}"/>
                </c:ext>
              </c:extLst>
            </c:dLbl>
            <c:dLbl>
              <c:idx val="15"/>
              <c:numFmt formatCode="#,##0.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F-DFF3-40AA-9D76-B4F9A1990AFD}"/>
                </c:ext>
              </c:extLst>
            </c:dLbl>
            <c:dLbl>
              <c:idx val="16"/>
              <c:numFmt formatCode="#,##0.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0-DFF3-40AA-9D76-B4F9A1990AFD}"/>
                </c:ext>
              </c:extLst>
            </c:dLbl>
            <c:dLbl>
              <c:idx val="17"/>
              <c:numFmt formatCode="#,##0.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1-DFF3-40AA-9D76-B4F9A1990AFD}"/>
                </c:ext>
              </c:extLst>
            </c:dLbl>
            <c:dLbl>
              <c:idx val="18"/>
              <c:numFmt formatCode="#,##0.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2-DFF3-40AA-9D76-B4F9A1990AFD}"/>
                </c:ext>
              </c:extLst>
            </c:dLbl>
            <c:dLbl>
              <c:idx val="19"/>
              <c:numFmt formatCode="#,##0.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3-DFF3-40AA-9D76-B4F9A1990AFD}"/>
                </c:ext>
              </c:extLst>
            </c:dLbl>
            <c:dLbl>
              <c:idx val="20"/>
              <c:numFmt formatCode="#,##0.0" sourceLinked="0"/>
              <c:spPr/>
              <c:txPr>
                <a:bodyPr/>
                <a:lstStyle/>
                <a:p>
                  <a:pPr>
                    <a:defRPr sz="1000" b="0" smtId="4294967295">
                      <a:solidFill>
                        <a:srgbClr val="0F283E"/>
                      </a:solidFill>
                      <a:latin typeface="Open Sans Light"/>
                    </a:defRPr>
                  </a:pPr>
                  <a:endParaRPr lang="de-DE"/>
                </a:p>
              </c:txPr>
              <c:dLblPos val="outEnd"/>
              <c:showLegendKey val="0"/>
              <c:showVal val="1"/>
              <c:showCatName val="0"/>
              <c:showSerName val="0"/>
              <c:showPercent val="0"/>
              <c:showBubbleSize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4-DFF3-40AA-9D76-B4F9A1990AFD}"/>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15:showLeaderLines val="0"/>
              </c:ext>
            </c:extLst>
          </c:dLbls>
          <c:cat>
            <c:numRef>
              <c:f>Sheet1!$A$2:$A$22</c:f>
              <c:numCache>
                <c:formatCode>General</c:formatCod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numCache>
            </c:numRef>
          </c:cat>
          <c:val>
            <c:numRef>
              <c:f>Sheet1!$B$2:$B$22</c:f>
              <c:numCache>
                <c:formatCode>General</c:formatCode>
                <c:ptCount val="21"/>
                <c:pt idx="0">
                  <c:v>140.6</c:v>
                </c:pt>
                <c:pt idx="1">
                  <c:v>136.69999999999999</c:v>
                </c:pt>
                <c:pt idx="2">
                  <c:v>141.9</c:v>
                </c:pt>
                <c:pt idx="3">
                  <c:v>155.69999999999999</c:v>
                </c:pt>
                <c:pt idx="4">
                  <c:v>165.5</c:v>
                </c:pt>
                <c:pt idx="5">
                  <c:v>174.2</c:v>
                </c:pt>
                <c:pt idx="6">
                  <c:v>184.7</c:v>
                </c:pt>
                <c:pt idx="7">
                  <c:v>191</c:v>
                </c:pt>
                <c:pt idx="8">
                  <c:v>182.2</c:v>
                </c:pt>
                <c:pt idx="9">
                  <c:v>190.7</c:v>
                </c:pt>
                <c:pt idx="10">
                  <c:v>198.2</c:v>
                </c:pt>
                <c:pt idx="11">
                  <c:v>200.4</c:v>
                </c:pt>
                <c:pt idx="12">
                  <c:v>201.8</c:v>
                </c:pt>
                <c:pt idx="13">
                  <c:v>208.5</c:v>
                </c:pt>
                <c:pt idx="14">
                  <c:v>215.9</c:v>
                </c:pt>
                <c:pt idx="15">
                  <c:v>223.2</c:v>
                </c:pt>
                <c:pt idx="16">
                  <c:v>234.8</c:v>
                </c:pt>
                <c:pt idx="17">
                  <c:v>244.3</c:v>
                </c:pt>
                <c:pt idx="18">
                  <c:v>247.8</c:v>
                </c:pt>
                <c:pt idx="19">
                  <c:v>62.8</c:v>
                </c:pt>
                <c:pt idx="20">
                  <c:v>78.599999999999994</c:v>
                </c:pt>
              </c:numCache>
            </c:numRef>
          </c:val>
          <c:extLst>
            <c:ext xmlns:c16="http://schemas.microsoft.com/office/drawing/2014/chart" uri="{C3380CC4-5D6E-409C-BE32-E72D297353CC}">
              <c16:uniqueId val="{00000015-DFF3-40AA-9D76-B4F9A1990AFD}"/>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000" b="0" smtId="4294967295">
                <a:solidFill>
                  <a:srgbClr val="0F283E"/>
                </a:solidFill>
                <a:latin typeface="Open Sans Light"/>
              </a:defRPr>
            </a:pPr>
            <a:endParaRPr lang="de-DE"/>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de-DE" sz="1000" b="0" dirty="0">
                    <a:solidFill>
                      <a:srgbClr val="0F283E"/>
                    </a:solidFill>
                    <a:latin typeface="Open Sans Light"/>
                  </a:rPr>
                  <a:t>Passagiere in Mio.</a:t>
                </a:r>
              </a:p>
            </c:rich>
          </c:tx>
          <c:overlay val="0"/>
        </c:title>
        <c:numFmt formatCode="#,##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67451136"/>
        <c:crosses val="autoZero"/>
        <c:crossBetween val="between"/>
      </c:valAx>
    </c:plotArea>
    <c:plotVisOnly val="1"/>
    <c:dispBlanksAs val="zero"/>
    <c:showDLblsOverMax val="1"/>
  </c:chart>
  <c:txPr>
    <a:bodyPr/>
    <a:lstStyle/>
    <a:p>
      <a:pPr>
        <a:defRPr sz="1800" smtId="4294967295"/>
      </a:pPr>
      <a:endParaRPr lang="de-D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D1BCEA-208E-453C-9196-55CBDF0DA076}"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de-DE"/>
        </a:p>
      </dgm:t>
    </dgm:pt>
    <dgm:pt modelId="{CC90E3F7-0A73-41CF-8224-58E0BA624D5E}">
      <dgm:prSet phldrT="[Text]" custT="1"/>
      <dgm:spPr>
        <a:solidFill>
          <a:srgbClr val="0070C0"/>
        </a:solidFill>
      </dgm:spPr>
      <dgm:t>
        <a:bodyPr/>
        <a:lstStyle/>
        <a:p>
          <a:r>
            <a:rPr lang="de-DE" sz="3200" dirty="0" err="1"/>
            <a:t>Objectives</a:t>
          </a:r>
          <a:r>
            <a:rPr lang="de-DE" sz="3200" dirty="0"/>
            <a:t> </a:t>
          </a:r>
        </a:p>
      </dgm:t>
    </dgm:pt>
    <dgm:pt modelId="{B7451017-63BC-44E8-A90E-0D1D22C79F63}" type="parTrans" cxnId="{8919FDFC-8130-4820-A305-D1F989BCB139}">
      <dgm:prSet/>
      <dgm:spPr/>
      <dgm:t>
        <a:bodyPr/>
        <a:lstStyle/>
        <a:p>
          <a:endParaRPr lang="de-DE"/>
        </a:p>
      </dgm:t>
    </dgm:pt>
    <dgm:pt modelId="{6AA9F308-2947-4000-ABDC-41D621EB067D}" type="sibTrans" cxnId="{8919FDFC-8130-4820-A305-D1F989BCB139}">
      <dgm:prSet/>
      <dgm:spPr/>
      <dgm:t>
        <a:bodyPr/>
        <a:lstStyle/>
        <a:p>
          <a:endParaRPr lang="de-DE"/>
        </a:p>
      </dgm:t>
    </dgm:pt>
    <dgm:pt modelId="{C294991D-05F8-4FC2-B592-51618450EC3A}">
      <dgm:prSet phldrT="[Text]"/>
      <dgm:spPr>
        <a:solidFill>
          <a:schemeClr val="accent4">
            <a:lumMod val="75000"/>
          </a:schemeClr>
        </a:solidFill>
        <a:ln>
          <a:solidFill>
            <a:schemeClr val="accent1"/>
          </a:solidFill>
        </a:ln>
      </dgm:spPr>
      <dgm:t>
        <a:bodyPr/>
        <a:lstStyle/>
        <a:p>
          <a:pPr algn="l"/>
          <a:r>
            <a:rPr lang="en-US" dirty="0">
              <a:solidFill>
                <a:schemeClr val="bg1"/>
              </a:solidFill>
            </a:rPr>
            <a:t>analysis and research in a crucial European business, particularly affected by the Covid-19 pandemic, such as the </a:t>
          </a:r>
          <a:r>
            <a:rPr lang="en-US" b="1" dirty="0">
              <a:solidFill>
                <a:srgbClr val="FF0000"/>
              </a:solidFill>
            </a:rPr>
            <a:t>air transport sector and its value chain</a:t>
          </a:r>
          <a:r>
            <a:rPr lang="en-US" dirty="0">
              <a:solidFill>
                <a:srgbClr val="FF0000"/>
              </a:solidFill>
            </a:rPr>
            <a:t>. </a:t>
          </a:r>
          <a:endParaRPr lang="de-DE" dirty="0">
            <a:solidFill>
              <a:srgbClr val="FF0000"/>
            </a:solidFill>
          </a:endParaRPr>
        </a:p>
      </dgm:t>
    </dgm:pt>
    <dgm:pt modelId="{085062B7-C94B-442F-B1C7-CBBD53FF04C5}" type="parTrans" cxnId="{C476580C-FBF1-4F65-894A-56EF4FAC8A7D}">
      <dgm:prSet/>
      <dgm:spPr/>
      <dgm:t>
        <a:bodyPr/>
        <a:lstStyle/>
        <a:p>
          <a:endParaRPr lang="de-DE"/>
        </a:p>
      </dgm:t>
    </dgm:pt>
    <dgm:pt modelId="{679297DC-13EC-4FB6-B3ED-301D4CB59364}" type="sibTrans" cxnId="{C476580C-FBF1-4F65-894A-56EF4FAC8A7D}">
      <dgm:prSet/>
      <dgm:spPr/>
      <dgm:t>
        <a:bodyPr/>
        <a:lstStyle/>
        <a:p>
          <a:endParaRPr lang="de-DE"/>
        </a:p>
      </dgm:t>
    </dgm:pt>
    <dgm:pt modelId="{0D45DE00-77E1-42D8-9810-7DBF65F6A790}">
      <dgm:prSet/>
      <dgm:spPr>
        <a:solidFill>
          <a:schemeClr val="accent4">
            <a:lumMod val="75000"/>
          </a:schemeClr>
        </a:solidFill>
      </dgm:spPr>
      <dgm:t>
        <a:bodyPr/>
        <a:lstStyle/>
        <a:p>
          <a:pPr algn="l"/>
          <a:r>
            <a:rPr lang="en-US" dirty="0">
              <a:solidFill>
                <a:schemeClr val="bg1"/>
              </a:solidFill>
            </a:rPr>
            <a:t>The role of </a:t>
          </a:r>
          <a:r>
            <a:rPr lang="en-US" b="1" dirty="0">
              <a:solidFill>
                <a:srgbClr val="FF0000"/>
              </a:solidFill>
            </a:rPr>
            <a:t>Industrial Relations </a:t>
          </a:r>
          <a:r>
            <a:rPr lang="en-US" dirty="0">
              <a:solidFill>
                <a:schemeClr val="bg1"/>
              </a:solidFill>
            </a:rPr>
            <a:t>and the support that governments intend to give to address employment problems and deteriorating working conditions in the sector in view of its </a:t>
          </a:r>
          <a:r>
            <a:rPr lang="en-US" dirty="0" err="1">
              <a:solidFill>
                <a:schemeClr val="bg1"/>
              </a:solidFill>
            </a:rPr>
            <a:t>reorganisation</a:t>
          </a:r>
          <a:r>
            <a:rPr lang="en-US" dirty="0">
              <a:solidFill>
                <a:schemeClr val="bg1"/>
              </a:solidFill>
            </a:rPr>
            <a:t>. </a:t>
          </a:r>
        </a:p>
        <a:p>
          <a:pPr algn="just"/>
          <a:endParaRPr lang="en-US" dirty="0">
            <a:solidFill>
              <a:schemeClr val="bg1"/>
            </a:solidFill>
          </a:endParaRPr>
        </a:p>
      </dgm:t>
    </dgm:pt>
    <dgm:pt modelId="{42D94138-0418-49A1-A9AE-CADFBB2823E7}" type="parTrans" cxnId="{4375D64E-03E4-4818-ACE2-511EDB153FA1}">
      <dgm:prSet/>
      <dgm:spPr/>
      <dgm:t>
        <a:bodyPr/>
        <a:lstStyle/>
        <a:p>
          <a:endParaRPr lang="de-DE"/>
        </a:p>
      </dgm:t>
    </dgm:pt>
    <dgm:pt modelId="{12A5CC84-009D-494B-A371-841E35FD0825}" type="sibTrans" cxnId="{4375D64E-03E4-4818-ACE2-511EDB153FA1}">
      <dgm:prSet/>
      <dgm:spPr/>
      <dgm:t>
        <a:bodyPr/>
        <a:lstStyle/>
        <a:p>
          <a:endParaRPr lang="de-DE"/>
        </a:p>
      </dgm:t>
    </dgm:pt>
    <dgm:pt modelId="{46FA084C-B5D7-4933-8E6E-2594D74ADEEF}" type="pres">
      <dgm:prSet presAssocID="{BBD1BCEA-208E-453C-9196-55CBDF0DA076}" presName="composite" presStyleCnt="0">
        <dgm:presLayoutVars>
          <dgm:chMax val="1"/>
          <dgm:dir/>
          <dgm:resizeHandles val="exact"/>
        </dgm:presLayoutVars>
      </dgm:prSet>
      <dgm:spPr/>
      <dgm:t>
        <a:bodyPr/>
        <a:lstStyle/>
        <a:p>
          <a:endParaRPr lang="de-DE"/>
        </a:p>
      </dgm:t>
    </dgm:pt>
    <dgm:pt modelId="{6C24492C-B02A-45FF-97C4-935A5B276FCD}" type="pres">
      <dgm:prSet presAssocID="{CC90E3F7-0A73-41CF-8224-58E0BA624D5E}" presName="roof" presStyleLbl="dkBgShp" presStyleIdx="0" presStyleCnt="2"/>
      <dgm:spPr/>
      <dgm:t>
        <a:bodyPr/>
        <a:lstStyle/>
        <a:p>
          <a:endParaRPr lang="de-DE"/>
        </a:p>
      </dgm:t>
    </dgm:pt>
    <dgm:pt modelId="{60C21EE4-C1DF-4B0F-B77B-DE012C7461B2}" type="pres">
      <dgm:prSet presAssocID="{CC90E3F7-0A73-41CF-8224-58E0BA624D5E}" presName="pillars" presStyleCnt="0"/>
      <dgm:spPr/>
    </dgm:pt>
    <dgm:pt modelId="{79A0AD46-8CE3-4E4A-B4F2-4E8D6B6CEEA7}" type="pres">
      <dgm:prSet presAssocID="{CC90E3F7-0A73-41CF-8224-58E0BA624D5E}" presName="pillar1" presStyleLbl="node1" presStyleIdx="0" presStyleCnt="2">
        <dgm:presLayoutVars>
          <dgm:bulletEnabled val="1"/>
        </dgm:presLayoutVars>
      </dgm:prSet>
      <dgm:spPr/>
      <dgm:t>
        <a:bodyPr/>
        <a:lstStyle/>
        <a:p>
          <a:endParaRPr lang="de-DE"/>
        </a:p>
      </dgm:t>
    </dgm:pt>
    <dgm:pt modelId="{3318C69D-ABEB-421A-9E61-AE0154A9DE9A}" type="pres">
      <dgm:prSet presAssocID="{0D45DE00-77E1-42D8-9810-7DBF65F6A790}" presName="pillarX" presStyleLbl="node1" presStyleIdx="1" presStyleCnt="2">
        <dgm:presLayoutVars>
          <dgm:bulletEnabled val="1"/>
        </dgm:presLayoutVars>
      </dgm:prSet>
      <dgm:spPr/>
      <dgm:t>
        <a:bodyPr/>
        <a:lstStyle/>
        <a:p>
          <a:endParaRPr lang="de-DE"/>
        </a:p>
      </dgm:t>
    </dgm:pt>
    <dgm:pt modelId="{A71B8152-CB91-4283-BE93-06C543AF2861}" type="pres">
      <dgm:prSet presAssocID="{CC90E3F7-0A73-41CF-8224-58E0BA624D5E}" presName="base" presStyleLbl="dkBgShp" presStyleIdx="1" presStyleCnt="2"/>
      <dgm:spPr>
        <a:solidFill>
          <a:schemeClr val="bg1"/>
        </a:solidFill>
      </dgm:spPr>
    </dgm:pt>
  </dgm:ptLst>
  <dgm:cxnLst>
    <dgm:cxn modelId="{8EEDAC83-E92E-4FA0-B95E-9E9872255533}" type="presOf" srcId="{0D45DE00-77E1-42D8-9810-7DBF65F6A790}" destId="{3318C69D-ABEB-421A-9E61-AE0154A9DE9A}" srcOrd="0" destOrd="0" presId="urn:microsoft.com/office/officeart/2005/8/layout/hList3"/>
    <dgm:cxn modelId="{07BEB8D0-616A-4E2D-9541-5B746E3B6189}" type="presOf" srcId="{BBD1BCEA-208E-453C-9196-55CBDF0DA076}" destId="{46FA084C-B5D7-4933-8E6E-2594D74ADEEF}" srcOrd="0" destOrd="0" presId="urn:microsoft.com/office/officeart/2005/8/layout/hList3"/>
    <dgm:cxn modelId="{8919FDFC-8130-4820-A305-D1F989BCB139}" srcId="{BBD1BCEA-208E-453C-9196-55CBDF0DA076}" destId="{CC90E3F7-0A73-41CF-8224-58E0BA624D5E}" srcOrd="0" destOrd="0" parTransId="{B7451017-63BC-44E8-A90E-0D1D22C79F63}" sibTransId="{6AA9F308-2947-4000-ABDC-41D621EB067D}"/>
    <dgm:cxn modelId="{4375D64E-03E4-4818-ACE2-511EDB153FA1}" srcId="{CC90E3F7-0A73-41CF-8224-58E0BA624D5E}" destId="{0D45DE00-77E1-42D8-9810-7DBF65F6A790}" srcOrd="1" destOrd="0" parTransId="{42D94138-0418-49A1-A9AE-CADFBB2823E7}" sibTransId="{12A5CC84-009D-494B-A371-841E35FD0825}"/>
    <dgm:cxn modelId="{DD588878-8CFD-472E-86AF-FB60AA53BB0C}" type="presOf" srcId="{CC90E3F7-0A73-41CF-8224-58E0BA624D5E}" destId="{6C24492C-B02A-45FF-97C4-935A5B276FCD}" srcOrd="0" destOrd="0" presId="urn:microsoft.com/office/officeart/2005/8/layout/hList3"/>
    <dgm:cxn modelId="{C476580C-FBF1-4F65-894A-56EF4FAC8A7D}" srcId="{CC90E3F7-0A73-41CF-8224-58E0BA624D5E}" destId="{C294991D-05F8-4FC2-B592-51618450EC3A}" srcOrd="0" destOrd="0" parTransId="{085062B7-C94B-442F-B1C7-CBBD53FF04C5}" sibTransId="{679297DC-13EC-4FB6-B3ED-301D4CB59364}"/>
    <dgm:cxn modelId="{7A74FC2B-6660-420B-8A68-769FF61736F5}" type="presOf" srcId="{C294991D-05F8-4FC2-B592-51618450EC3A}" destId="{79A0AD46-8CE3-4E4A-B4F2-4E8D6B6CEEA7}" srcOrd="0" destOrd="0" presId="urn:microsoft.com/office/officeart/2005/8/layout/hList3"/>
    <dgm:cxn modelId="{5FA804AE-7FEF-4AA6-BE3A-B9EE634537A9}" type="presParOf" srcId="{46FA084C-B5D7-4933-8E6E-2594D74ADEEF}" destId="{6C24492C-B02A-45FF-97C4-935A5B276FCD}" srcOrd="0" destOrd="0" presId="urn:microsoft.com/office/officeart/2005/8/layout/hList3"/>
    <dgm:cxn modelId="{81DAF99B-B4DA-4AE9-B58E-AEE42598240D}" type="presParOf" srcId="{46FA084C-B5D7-4933-8E6E-2594D74ADEEF}" destId="{60C21EE4-C1DF-4B0F-B77B-DE012C7461B2}" srcOrd="1" destOrd="0" presId="urn:microsoft.com/office/officeart/2005/8/layout/hList3"/>
    <dgm:cxn modelId="{F2C26539-F646-48A5-8A8F-264F488F1CEF}" type="presParOf" srcId="{60C21EE4-C1DF-4B0F-B77B-DE012C7461B2}" destId="{79A0AD46-8CE3-4E4A-B4F2-4E8D6B6CEEA7}" srcOrd="0" destOrd="0" presId="urn:microsoft.com/office/officeart/2005/8/layout/hList3"/>
    <dgm:cxn modelId="{B61EDBF7-FB9D-4507-A9CC-05947D0F987F}" type="presParOf" srcId="{60C21EE4-C1DF-4B0F-B77B-DE012C7461B2}" destId="{3318C69D-ABEB-421A-9E61-AE0154A9DE9A}" srcOrd="1" destOrd="0" presId="urn:microsoft.com/office/officeart/2005/8/layout/hList3"/>
    <dgm:cxn modelId="{5E8D5D62-C74B-4BB4-914A-AFA334D501AC}" type="presParOf" srcId="{46FA084C-B5D7-4933-8E6E-2594D74ADEEF}" destId="{A71B8152-CB91-4283-BE93-06C543AF2861}"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D1BCEA-208E-453C-9196-55CBDF0DA076}"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de-DE"/>
        </a:p>
      </dgm:t>
    </dgm:pt>
    <dgm:pt modelId="{CC90E3F7-0A73-41CF-8224-58E0BA624D5E}">
      <dgm:prSet phldrT="[Text]" custT="1"/>
      <dgm:spPr>
        <a:solidFill>
          <a:srgbClr val="0070C0"/>
        </a:solidFill>
      </dgm:spPr>
      <dgm:t>
        <a:bodyPr/>
        <a:lstStyle/>
        <a:p>
          <a:r>
            <a:rPr lang="en-GB" sz="3200" noProof="0" dirty="0"/>
            <a:t>Objectives </a:t>
          </a:r>
        </a:p>
      </dgm:t>
    </dgm:pt>
    <dgm:pt modelId="{B7451017-63BC-44E8-A90E-0D1D22C79F63}" type="parTrans" cxnId="{8919FDFC-8130-4820-A305-D1F989BCB139}">
      <dgm:prSet/>
      <dgm:spPr/>
      <dgm:t>
        <a:bodyPr/>
        <a:lstStyle/>
        <a:p>
          <a:endParaRPr lang="de-DE"/>
        </a:p>
      </dgm:t>
    </dgm:pt>
    <dgm:pt modelId="{6AA9F308-2947-4000-ABDC-41D621EB067D}" type="sibTrans" cxnId="{8919FDFC-8130-4820-A305-D1F989BCB139}">
      <dgm:prSet/>
      <dgm:spPr/>
      <dgm:t>
        <a:bodyPr/>
        <a:lstStyle/>
        <a:p>
          <a:endParaRPr lang="de-DE"/>
        </a:p>
      </dgm:t>
    </dgm:pt>
    <dgm:pt modelId="{C294991D-05F8-4FC2-B592-51618450EC3A}">
      <dgm:prSet phldrT="[Text]"/>
      <dgm:spPr>
        <a:solidFill>
          <a:schemeClr val="accent4">
            <a:lumMod val="75000"/>
          </a:schemeClr>
        </a:solidFill>
        <a:ln>
          <a:solidFill>
            <a:schemeClr val="accent1"/>
          </a:solidFill>
        </a:ln>
      </dgm:spPr>
      <dgm:t>
        <a:bodyPr/>
        <a:lstStyle/>
        <a:p>
          <a:pPr algn="l"/>
          <a:r>
            <a:rPr lang="en-US" dirty="0">
              <a:solidFill>
                <a:schemeClr val="bg1"/>
              </a:solidFill>
            </a:rPr>
            <a:t>the effect of the Covid-19 pandemic on employment levels as well as working conditions in the sector. …different measures and procedures undertaken for its </a:t>
          </a:r>
          <a:r>
            <a:rPr lang="en-US" b="1" dirty="0">
              <a:solidFill>
                <a:srgbClr val="FF0000"/>
              </a:solidFill>
            </a:rPr>
            <a:t>short-</a:t>
          </a:r>
          <a:r>
            <a:rPr lang="en-US" dirty="0">
              <a:solidFill>
                <a:schemeClr val="accent1">
                  <a:lumMod val="75000"/>
                </a:schemeClr>
              </a:solidFill>
            </a:rPr>
            <a:t> </a:t>
          </a:r>
          <a:r>
            <a:rPr lang="en-US" dirty="0">
              <a:solidFill>
                <a:schemeClr val="bg1"/>
              </a:solidFill>
            </a:rPr>
            <a:t>(during the lockdown) </a:t>
          </a:r>
          <a:r>
            <a:rPr lang="en-US" b="1" dirty="0">
              <a:solidFill>
                <a:srgbClr val="FF0000"/>
              </a:solidFill>
            </a:rPr>
            <a:t>and</a:t>
          </a:r>
          <a:r>
            <a:rPr lang="en-US" b="1" dirty="0">
              <a:solidFill>
                <a:schemeClr val="accent2"/>
              </a:solidFill>
            </a:rPr>
            <a:t> </a:t>
          </a:r>
          <a:r>
            <a:rPr lang="en-US" b="1" dirty="0">
              <a:solidFill>
                <a:srgbClr val="FF0000"/>
              </a:solidFill>
            </a:rPr>
            <a:t>long-term</a:t>
          </a:r>
          <a:r>
            <a:rPr lang="en-US" b="1" dirty="0">
              <a:solidFill>
                <a:schemeClr val="accent2"/>
              </a:solidFill>
            </a:rPr>
            <a:t> </a:t>
          </a:r>
          <a:r>
            <a:rPr lang="en-US" dirty="0">
              <a:solidFill>
                <a:schemeClr val="bg1"/>
              </a:solidFill>
            </a:rPr>
            <a:t>(post-lockdown) </a:t>
          </a:r>
          <a:r>
            <a:rPr lang="en-US" b="1" dirty="0">
              <a:solidFill>
                <a:srgbClr val="FF0000"/>
              </a:solidFill>
            </a:rPr>
            <a:t>future</a:t>
          </a:r>
          <a:r>
            <a:rPr lang="en-US" dirty="0">
              <a:solidFill>
                <a:schemeClr val="bg1"/>
              </a:solidFill>
            </a:rPr>
            <a:t>, ….considering technological and environmental challenges. </a:t>
          </a:r>
          <a:endParaRPr lang="de-DE" dirty="0">
            <a:solidFill>
              <a:schemeClr val="bg1"/>
            </a:solidFill>
          </a:endParaRPr>
        </a:p>
      </dgm:t>
    </dgm:pt>
    <dgm:pt modelId="{085062B7-C94B-442F-B1C7-CBBD53FF04C5}" type="parTrans" cxnId="{C476580C-FBF1-4F65-894A-56EF4FAC8A7D}">
      <dgm:prSet/>
      <dgm:spPr/>
      <dgm:t>
        <a:bodyPr/>
        <a:lstStyle/>
        <a:p>
          <a:endParaRPr lang="de-DE"/>
        </a:p>
      </dgm:t>
    </dgm:pt>
    <dgm:pt modelId="{679297DC-13EC-4FB6-B3ED-301D4CB59364}" type="sibTrans" cxnId="{C476580C-FBF1-4F65-894A-56EF4FAC8A7D}">
      <dgm:prSet/>
      <dgm:spPr/>
      <dgm:t>
        <a:bodyPr/>
        <a:lstStyle/>
        <a:p>
          <a:endParaRPr lang="de-DE"/>
        </a:p>
      </dgm:t>
    </dgm:pt>
    <dgm:pt modelId="{FABA73A0-3838-4414-B526-9457458ADBE1}">
      <dgm:prSet/>
      <dgm:spPr>
        <a:solidFill>
          <a:schemeClr val="accent4">
            <a:lumMod val="75000"/>
          </a:schemeClr>
        </a:solidFill>
      </dgm:spPr>
      <dgm:t>
        <a:bodyPr/>
        <a:lstStyle/>
        <a:p>
          <a:pPr algn="l"/>
          <a:r>
            <a:rPr lang="en-US" dirty="0">
              <a:solidFill>
                <a:schemeClr val="bg1"/>
              </a:solidFill>
            </a:rPr>
            <a:t>The role of the various national industrial relations systems in </a:t>
          </a:r>
          <a:r>
            <a:rPr lang="en-US" dirty="0">
              <a:solidFill>
                <a:srgbClr val="FF0000"/>
              </a:solidFill>
            </a:rPr>
            <a:t>mitigating</a:t>
          </a:r>
          <a:r>
            <a:rPr lang="en-US" dirty="0">
              <a:solidFill>
                <a:schemeClr val="bg1"/>
              </a:solidFill>
            </a:rPr>
            <a:t> the short-term effect of Covid-19 and in the ‘</a:t>
          </a:r>
          <a:r>
            <a:rPr lang="en-US" dirty="0">
              <a:solidFill>
                <a:srgbClr val="FF0000"/>
              </a:solidFill>
            </a:rPr>
            <a:t>relaunching</a:t>
          </a:r>
          <a:r>
            <a:rPr lang="en-US" dirty="0">
              <a:solidFill>
                <a:schemeClr val="bg1"/>
              </a:solidFill>
            </a:rPr>
            <a:t>’ of the European air transport value chain</a:t>
          </a:r>
          <a:endParaRPr lang="en-US" dirty="0"/>
        </a:p>
      </dgm:t>
    </dgm:pt>
    <dgm:pt modelId="{F45C72FD-B4AD-48E2-8AE2-BB874F80EACB}" type="parTrans" cxnId="{6E484E56-F87F-4BA0-ACCA-55C262B41CEC}">
      <dgm:prSet/>
      <dgm:spPr/>
      <dgm:t>
        <a:bodyPr/>
        <a:lstStyle/>
        <a:p>
          <a:endParaRPr lang="de-DE"/>
        </a:p>
      </dgm:t>
    </dgm:pt>
    <dgm:pt modelId="{CFB356C9-0823-4662-BAB6-9525774AD9C5}" type="sibTrans" cxnId="{6E484E56-F87F-4BA0-ACCA-55C262B41CEC}">
      <dgm:prSet/>
      <dgm:spPr/>
      <dgm:t>
        <a:bodyPr/>
        <a:lstStyle/>
        <a:p>
          <a:endParaRPr lang="de-DE"/>
        </a:p>
      </dgm:t>
    </dgm:pt>
    <dgm:pt modelId="{46FA084C-B5D7-4933-8E6E-2594D74ADEEF}" type="pres">
      <dgm:prSet presAssocID="{BBD1BCEA-208E-453C-9196-55CBDF0DA076}" presName="composite" presStyleCnt="0">
        <dgm:presLayoutVars>
          <dgm:chMax val="1"/>
          <dgm:dir/>
          <dgm:resizeHandles val="exact"/>
        </dgm:presLayoutVars>
      </dgm:prSet>
      <dgm:spPr/>
      <dgm:t>
        <a:bodyPr/>
        <a:lstStyle/>
        <a:p>
          <a:endParaRPr lang="de-DE"/>
        </a:p>
      </dgm:t>
    </dgm:pt>
    <dgm:pt modelId="{6C24492C-B02A-45FF-97C4-935A5B276FCD}" type="pres">
      <dgm:prSet presAssocID="{CC90E3F7-0A73-41CF-8224-58E0BA624D5E}" presName="roof" presStyleLbl="dkBgShp" presStyleIdx="0" presStyleCnt="2"/>
      <dgm:spPr/>
      <dgm:t>
        <a:bodyPr/>
        <a:lstStyle/>
        <a:p>
          <a:endParaRPr lang="de-DE"/>
        </a:p>
      </dgm:t>
    </dgm:pt>
    <dgm:pt modelId="{60C21EE4-C1DF-4B0F-B77B-DE012C7461B2}" type="pres">
      <dgm:prSet presAssocID="{CC90E3F7-0A73-41CF-8224-58E0BA624D5E}" presName="pillars" presStyleCnt="0"/>
      <dgm:spPr/>
    </dgm:pt>
    <dgm:pt modelId="{79A0AD46-8CE3-4E4A-B4F2-4E8D6B6CEEA7}" type="pres">
      <dgm:prSet presAssocID="{CC90E3F7-0A73-41CF-8224-58E0BA624D5E}" presName="pillar1" presStyleLbl="node1" presStyleIdx="0" presStyleCnt="2">
        <dgm:presLayoutVars>
          <dgm:bulletEnabled val="1"/>
        </dgm:presLayoutVars>
      </dgm:prSet>
      <dgm:spPr/>
      <dgm:t>
        <a:bodyPr/>
        <a:lstStyle/>
        <a:p>
          <a:endParaRPr lang="de-DE"/>
        </a:p>
      </dgm:t>
    </dgm:pt>
    <dgm:pt modelId="{677E9DA0-CA2D-4ED1-ACA8-2324BCBDA963}" type="pres">
      <dgm:prSet presAssocID="{FABA73A0-3838-4414-B526-9457458ADBE1}" presName="pillarX" presStyleLbl="node1" presStyleIdx="1" presStyleCnt="2">
        <dgm:presLayoutVars>
          <dgm:bulletEnabled val="1"/>
        </dgm:presLayoutVars>
      </dgm:prSet>
      <dgm:spPr/>
      <dgm:t>
        <a:bodyPr/>
        <a:lstStyle/>
        <a:p>
          <a:endParaRPr lang="de-DE"/>
        </a:p>
      </dgm:t>
    </dgm:pt>
    <dgm:pt modelId="{A71B8152-CB91-4283-BE93-06C543AF2861}" type="pres">
      <dgm:prSet presAssocID="{CC90E3F7-0A73-41CF-8224-58E0BA624D5E}" presName="base" presStyleLbl="dkBgShp" presStyleIdx="1" presStyleCnt="2"/>
      <dgm:spPr>
        <a:solidFill>
          <a:schemeClr val="bg1"/>
        </a:solidFill>
      </dgm:spPr>
    </dgm:pt>
  </dgm:ptLst>
  <dgm:cxnLst>
    <dgm:cxn modelId="{07BEB8D0-616A-4E2D-9541-5B746E3B6189}" type="presOf" srcId="{BBD1BCEA-208E-453C-9196-55CBDF0DA076}" destId="{46FA084C-B5D7-4933-8E6E-2594D74ADEEF}" srcOrd="0" destOrd="0" presId="urn:microsoft.com/office/officeart/2005/8/layout/hList3"/>
    <dgm:cxn modelId="{8919FDFC-8130-4820-A305-D1F989BCB139}" srcId="{BBD1BCEA-208E-453C-9196-55CBDF0DA076}" destId="{CC90E3F7-0A73-41CF-8224-58E0BA624D5E}" srcOrd="0" destOrd="0" parTransId="{B7451017-63BC-44E8-A90E-0D1D22C79F63}" sibTransId="{6AA9F308-2947-4000-ABDC-41D621EB067D}"/>
    <dgm:cxn modelId="{C476580C-FBF1-4F65-894A-56EF4FAC8A7D}" srcId="{CC90E3F7-0A73-41CF-8224-58E0BA624D5E}" destId="{C294991D-05F8-4FC2-B592-51618450EC3A}" srcOrd="0" destOrd="0" parTransId="{085062B7-C94B-442F-B1C7-CBBD53FF04C5}" sibTransId="{679297DC-13EC-4FB6-B3ED-301D4CB59364}"/>
    <dgm:cxn modelId="{7A74FC2B-6660-420B-8A68-769FF61736F5}" type="presOf" srcId="{C294991D-05F8-4FC2-B592-51618450EC3A}" destId="{79A0AD46-8CE3-4E4A-B4F2-4E8D6B6CEEA7}" srcOrd="0" destOrd="0" presId="urn:microsoft.com/office/officeart/2005/8/layout/hList3"/>
    <dgm:cxn modelId="{6E484E56-F87F-4BA0-ACCA-55C262B41CEC}" srcId="{CC90E3F7-0A73-41CF-8224-58E0BA624D5E}" destId="{FABA73A0-3838-4414-B526-9457458ADBE1}" srcOrd="1" destOrd="0" parTransId="{F45C72FD-B4AD-48E2-8AE2-BB874F80EACB}" sibTransId="{CFB356C9-0823-4662-BAB6-9525774AD9C5}"/>
    <dgm:cxn modelId="{1498FEF9-C0CF-4265-A48F-9DF49FE70ABE}" type="presOf" srcId="{FABA73A0-3838-4414-B526-9457458ADBE1}" destId="{677E9DA0-CA2D-4ED1-ACA8-2324BCBDA963}" srcOrd="0" destOrd="0" presId="urn:microsoft.com/office/officeart/2005/8/layout/hList3"/>
    <dgm:cxn modelId="{DD588878-8CFD-472E-86AF-FB60AA53BB0C}" type="presOf" srcId="{CC90E3F7-0A73-41CF-8224-58E0BA624D5E}" destId="{6C24492C-B02A-45FF-97C4-935A5B276FCD}" srcOrd="0" destOrd="0" presId="urn:microsoft.com/office/officeart/2005/8/layout/hList3"/>
    <dgm:cxn modelId="{5FA804AE-7FEF-4AA6-BE3A-B9EE634537A9}" type="presParOf" srcId="{46FA084C-B5D7-4933-8E6E-2594D74ADEEF}" destId="{6C24492C-B02A-45FF-97C4-935A5B276FCD}" srcOrd="0" destOrd="0" presId="urn:microsoft.com/office/officeart/2005/8/layout/hList3"/>
    <dgm:cxn modelId="{81DAF99B-B4DA-4AE9-B58E-AEE42598240D}" type="presParOf" srcId="{46FA084C-B5D7-4933-8E6E-2594D74ADEEF}" destId="{60C21EE4-C1DF-4B0F-B77B-DE012C7461B2}" srcOrd="1" destOrd="0" presId="urn:microsoft.com/office/officeart/2005/8/layout/hList3"/>
    <dgm:cxn modelId="{F2C26539-F646-48A5-8A8F-264F488F1CEF}" type="presParOf" srcId="{60C21EE4-C1DF-4B0F-B77B-DE012C7461B2}" destId="{79A0AD46-8CE3-4E4A-B4F2-4E8D6B6CEEA7}" srcOrd="0" destOrd="0" presId="urn:microsoft.com/office/officeart/2005/8/layout/hList3"/>
    <dgm:cxn modelId="{0D3FC2D9-6CBE-41B4-8744-01730B3BBFA8}" type="presParOf" srcId="{60C21EE4-C1DF-4B0F-B77B-DE012C7461B2}" destId="{677E9DA0-CA2D-4ED1-ACA8-2324BCBDA963}" srcOrd="1" destOrd="0" presId="urn:microsoft.com/office/officeart/2005/8/layout/hList3"/>
    <dgm:cxn modelId="{5E8D5D62-C74B-4BB4-914A-AFA334D501AC}" type="presParOf" srcId="{46FA084C-B5D7-4933-8E6E-2594D74ADEEF}" destId="{A71B8152-CB91-4283-BE93-06C543AF2861}"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D1BCEA-208E-453C-9196-55CBDF0DA076}"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de-DE"/>
        </a:p>
      </dgm:t>
    </dgm:pt>
    <dgm:pt modelId="{CC90E3F7-0A73-41CF-8224-58E0BA624D5E}">
      <dgm:prSet phldrT="[Text]" custT="1"/>
      <dgm:spPr>
        <a:solidFill>
          <a:srgbClr val="0070C0"/>
        </a:solidFill>
      </dgm:spPr>
      <dgm:t>
        <a:bodyPr/>
        <a:lstStyle/>
        <a:p>
          <a:r>
            <a:rPr lang="en-GB" sz="3200" noProof="0" dirty="0"/>
            <a:t>Objectives </a:t>
          </a:r>
        </a:p>
      </dgm:t>
    </dgm:pt>
    <dgm:pt modelId="{B7451017-63BC-44E8-A90E-0D1D22C79F63}" type="parTrans" cxnId="{8919FDFC-8130-4820-A305-D1F989BCB139}">
      <dgm:prSet/>
      <dgm:spPr/>
      <dgm:t>
        <a:bodyPr/>
        <a:lstStyle/>
        <a:p>
          <a:endParaRPr lang="de-DE"/>
        </a:p>
      </dgm:t>
    </dgm:pt>
    <dgm:pt modelId="{6AA9F308-2947-4000-ABDC-41D621EB067D}" type="sibTrans" cxnId="{8919FDFC-8130-4820-A305-D1F989BCB139}">
      <dgm:prSet/>
      <dgm:spPr/>
      <dgm:t>
        <a:bodyPr/>
        <a:lstStyle/>
        <a:p>
          <a:endParaRPr lang="de-DE"/>
        </a:p>
      </dgm:t>
    </dgm:pt>
    <dgm:pt modelId="{C294991D-05F8-4FC2-B592-51618450EC3A}">
      <dgm:prSet phldrT="[Text]" custT="1"/>
      <dgm:spPr>
        <a:solidFill>
          <a:schemeClr val="accent4">
            <a:lumMod val="75000"/>
          </a:schemeClr>
        </a:solidFill>
        <a:ln>
          <a:solidFill>
            <a:schemeClr val="accent1"/>
          </a:solidFill>
        </a:ln>
      </dgm:spPr>
      <dgm:t>
        <a:bodyPr/>
        <a:lstStyle/>
        <a:p>
          <a:pPr algn="l"/>
          <a:r>
            <a:rPr lang="en-GB" sz="2400" noProof="0" dirty="0" smtClean="0">
              <a:solidFill>
                <a:schemeClr val="bg1"/>
              </a:solidFill>
            </a:rPr>
            <a:t>Work</a:t>
          </a:r>
          <a:r>
            <a:rPr lang="en-GB" sz="2400" baseline="0" noProof="0" dirty="0" smtClean="0">
              <a:solidFill>
                <a:schemeClr val="bg1"/>
              </a:solidFill>
            </a:rPr>
            <a:t> Package 2 = Market Developments in the Aviation Industry </a:t>
          </a:r>
          <a:endParaRPr lang="en-GB" sz="2400" noProof="0" dirty="0">
            <a:solidFill>
              <a:schemeClr val="bg1"/>
            </a:solidFill>
          </a:endParaRPr>
        </a:p>
      </dgm:t>
    </dgm:pt>
    <dgm:pt modelId="{085062B7-C94B-442F-B1C7-CBBD53FF04C5}" type="parTrans" cxnId="{C476580C-FBF1-4F65-894A-56EF4FAC8A7D}">
      <dgm:prSet/>
      <dgm:spPr/>
      <dgm:t>
        <a:bodyPr/>
        <a:lstStyle/>
        <a:p>
          <a:endParaRPr lang="de-DE"/>
        </a:p>
      </dgm:t>
    </dgm:pt>
    <dgm:pt modelId="{679297DC-13EC-4FB6-B3ED-301D4CB59364}" type="sibTrans" cxnId="{C476580C-FBF1-4F65-894A-56EF4FAC8A7D}">
      <dgm:prSet/>
      <dgm:spPr/>
      <dgm:t>
        <a:bodyPr/>
        <a:lstStyle/>
        <a:p>
          <a:endParaRPr lang="de-DE"/>
        </a:p>
      </dgm:t>
    </dgm:pt>
    <dgm:pt modelId="{FABA73A0-3838-4414-B526-9457458ADBE1}">
      <dgm:prSet custT="1"/>
      <dgm:spPr>
        <a:solidFill>
          <a:schemeClr val="accent4">
            <a:lumMod val="75000"/>
          </a:schemeClr>
        </a:solidFill>
      </dgm:spPr>
      <dgm:t>
        <a:bodyPr/>
        <a:lstStyle/>
        <a:p>
          <a:pPr algn="l"/>
          <a:r>
            <a:rPr lang="en-GB" sz="2400" noProof="0" dirty="0" smtClean="0">
              <a:solidFill>
                <a:schemeClr val="bg1"/>
              </a:solidFill>
            </a:rPr>
            <a:t>Work</a:t>
          </a:r>
          <a:r>
            <a:rPr lang="en-GB" sz="2400" baseline="0" noProof="0" dirty="0" smtClean="0">
              <a:solidFill>
                <a:schemeClr val="bg1"/>
              </a:solidFill>
            </a:rPr>
            <a:t> Package 3 = Industrial Relations Developments in the Aviation Industry </a:t>
          </a:r>
          <a:endParaRPr lang="en-GB" sz="2400" noProof="0" dirty="0"/>
        </a:p>
      </dgm:t>
    </dgm:pt>
    <dgm:pt modelId="{F45C72FD-B4AD-48E2-8AE2-BB874F80EACB}" type="parTrans" cxnId="{6E484E56-F87F-4BA0-ACCA-55C262B41CEC}">
      <dgm:prSet/>
      <dgm:spPr/>
      <dgm:t>
        <a:bodyPr/>
        <a:lstStyle/>
        <a:p>
          <a:endParaRPr lang="de-DE"/>
        </a:p>
      </dgm:t>
    </dgm:pt>
    <dgm:pt modelId="{CFB356C9-0823-4662-BAB6-9525774AD9C5}" type="sibTrans" cxnId="{6E484E56-F87F-4BA0-ACCA-55C262B41CEC}">
      <dgm:prSet/>
      <dgm:spPr/>
      <dgm:t>
        <a:bodyPr/>
        <a:lstStyle/>
        <a:p>
          <a:endParaRPr lang="de-DE"/>
        </a:p>
      </dgm:t>
    </dgm:pt>
    <dgm:pt modelId="{46FA084C-B5D7-4933-8E6E-2594D74ADEEF}" type="pres">
      <dgm:prSet presAssocID="{BBD1BCEA-208E-453C-9196-55CBDF0DA076}" presName="composite" presStyleCnt="0">
        <dgm:presLayoutVars>
          <dgm:chMax val="1"/>
          <dgm:dir/>
          <dgm:resizeHandles val="exact"/>
        </dgm:presLayoutVars>
      </dgm:prSet>
      <dgm:spPr/>
      <dgm:t>
        <a:bodyPr/>
        <a:lstStyle/>
        <a:p>
          <a:endParaRPr lang="de-DE"/>
        </a:p>
      </dgm:t>
    </dgm:pt>
    <dgm:pt modelId="{6C24492C-B02A-45FF-97C4-935A5B276FCD}" type="pres">
      <dgm:prSet presAssocID="{CC90E3F7-0A73-41CF-8224-58E0BA624D5E}" presName="roof" presStyleLbl="dkBgShp" presStyleIdx="0" presStyleCnt="2"/>
      <dgm:spPr/>
      <dgm:t>
        <a:bodyPr/>
        <a:lstStyle/>
        <a:p>
          <a:endParaRPr lang="de-DE"/>
        </a:p>
      </dgm:t>
    </dgm:pt>
    <dgm:pt modelId="{60C21EE4-C1DF-4B0F-B77B-DE012C7461B2}" type="pres">
      <dgm:prSet presAssocID="{CC90E3F7-0A73-41CF-8224-58E0BA624D5E}" presName="pillars" presStyleCnt="0"/>
      <dgm:spPr/>
    </dgm:pt>
    <dgm:pt modelId="{79A0AD46-8CE3-4E4A-B4F2-4E8D6B6CEEA7}" type="pres">
      <dgm:prSet presAssocID="{CC90E3F7-0A73-41CF-8224-58E0BA624D5E}" presName="pillar1" presStyleLbl="node1" presStyleIdx="0" presStyleCnt="2">
        <dgm:presLayoutVars>
          <dgm:bulletEnabled val="1"/>
        </dgm:presLayoutVars>
      </dgm:prSet>
      <dgm:spPr/>
      <dgm:t>
        <a:bodyPr/>
        <a:lstStyle/>
        <a:p>
          <a:endParaRPr lang="de-DE"/>
        </a:p>
      </dgm:t>
    </dgm:pt>
    <dgm:pt modelId="{677E9DA0-CA2D-4ED1-ACA8-2324BCBDA963}" type="pres">
      <dgm:prSet presAssocID="{FABA73A0-3838-4414-B526-9457458ADBE1}" presName="pillarX" presStyleLbl="node1" presStyleIdx="1" presStyleCnt="2">
        <dgm:presLayoutVars>
          <dgm:bulletEnabled val="1"/>
        </dgm:presLayoutVars>
      </dgm:prSet>
      <dgm:spPr/>
      <dgm:t>
        <a:bodyPr/>
        <a:lstStyle/>
        <a:p>
          <a:endParaRPr lang="de-DE"/>
        </a:p>
      </dgm:t>
    </dgm:pt>
    <dgm:pt modelId="{A71B8152-CB91-4283-BE93-06C543AF2861}" type="pres">
      <dgm:prSet presAssocID="{CC90E3F7-0A73-41CF-8224-58E0BA624D5E}" presName="base" presStyleLbl="dkBgShp" presStyleIdx="1" presStyleCnt="2"/>
      <dgm:spPr>
        <a:solidFill>
          <a:schemeClr val="bg1"/>
        </a:solidFill>
      </dgm:spPr>
    </dgm:pt>
  </dgm:ptLst>
  <dgm:cxnLst>
    <dgm:cxn modelId="{07BEB8D0-616A-4E2D-9541-5B746E3B6189}" type="presOf" srcId="{BBD1BCEA-208E-453C-9196-55CBDF0DA076}" destId="{46FA084C-B5D7-4933-8E6E-2594D74ADEEF}" srcOrd="0" destOrd="0" presId="urn:microsoft.com/office/officeart/2005/8/layout/hList3"/>
    <dgm:cxn modelId="{8919FDFC-8130-4820-A305-D1F989BCB139}" srcId="{BBD1BCEA-208E-453C-9196-55CBDF0DA076}" destId="{CC90E3F7-0A73-41CF-8224-58E0BA624D5E}" srcOrd="0" destOrd="0" parTransId="{B7451017-63BC-44E8-A90E-0D1D22C79F63}" sibTransId="{6AA9F308-2947-4000-ABDC-41D621EB067D}"/>
    <dgm:cxn modelId="{C476580C-FBF1-4F65-894A-56EF4FAC8A7D}" srcId="{CC90E3F7-0A73-41CF-8224-58E0BA624D5E}" destId="{C294991D-05F8-4FC2-B592-51618450EC3A}" srcOrd="0" destOrd="0" parTransId="{085062B7-C94B-442F-B1C7-CBBD53FF04C5}" sibTransId="{679297DC-13EC-4FB6-B3ED-301D4CB59364}"/>
    <dgm:cxn modelId="{7A74FC2B-6660-420B-8A68-769FF61736F5}" type="presOf" srcId="{C294991D-05F8-4FC2-B592-51618450EC3A}" destId="{79A0AD46-8CE3-4E4A-B4F2-4E8D6B6CEEA7}" srcOrd="0" destOrd="0" presId="urn:microsoft.com/office/officeart/2005/8/layout/hList3"/>
    <dgm:cxn modelId="{6E484E56-F87F-4BA0-ACCA-55C262B41CEC}" srcId="{CC90E3F7-0A73-41CF-8224-58E0BA624D5E}" destId="{FABA73A0-3838-4414-B526-9457458ADBE1}" srcOrd="1" destOrd="0" parTransId="{F45C72FD-B4AD-48E2-8AE2-BB874F80EACB}" sibTransId="{CFB356C9-0823-4662-BAB6-9525774AD9C5}"/>
    <dgm:cxn modelId="{1498FEF9-C0CF-4265-A48F-9DF49FE70ABE}" type="presOf" srcId="{FABA73A0-3838-4414-B526-9457458ADBE1}" destId="{677E9DA0-CA2D-4ED1-ACA8-2324BCBDA963}" srcOrd="0" destOrd="0" presId="urn:microsoft.com/office/officeart/2005/8/layout/hList3"/>
    <dgm:cxn modelId="{DD588878-8CFD-472E-86AF-FB60AA53BB0C}" type="presOf" srcId="{CC90E3F7-0A73-41CF-8224-58E0BA624D5E}" destId="{6C24492C-B02A-45FF-97C4-935A5B276FCD}" srcOrd="0" destOrd="0" presId="urn:microsoft.com/office/officeart/2005/8/layout/hList3"/>
    <dgm:cxn modelId="{5FA804AE-7FEF-4AA6-BE3A-B9EE634537A9}" type="presParOf" srcId="{46FA084C-B5D7-4933-8E6E-2594D74ADEEF}" destId="{6C24492C-B02A-45FF-97C4-935A5B276FCD}" srcOrd="0" destOrd="0" presId="urn:microsoft.com/office/officeart/2005/8/layout/hList3"/>
    <dgm:cxn modelId="{81DAF99B-B4DA-4AE9-B58E-AEE42598240D}" type="presParOf" srcId="{46FA084C-B5D7-4933-8E6E-2594D74ADEEF}" destId="{60C21EE4-C1DF-4B0F-B77B-DE012C7461B2}" srcOrd="1" destOrd="0" presId="urn:microsoft.com/office/officeart/2005/8/layout/hList3"/>
    <dgm:cxn modelId="{F2C26539-F646-48A5-8A8F-264F488F1CEF}" type="presParOf" srcId="{60C21EE4-C1DF-4B0F-B77B-DE012C7461B2}" destId="{79A0AD46-8CE3-4E4A-B4F2-4E8D6B6CEEA7}" srcOrd="0" destOrd="0" presId="urn:microsoft.com/office/officeart/2005/8/layout/hList3"/>
    <dgm:cxn modelId="{0D3FC2D9-6CBE-41B4-8744-01730B3BBFA8}" type="presParOf" srcId="{60C21EE4-C1DF-4B0F-B77B-DE012C7461B2}" destId="{677E9DA0-CA2D-4ED1-ACA8-2324BCBDA963}" srcOrd="1" destOrd="0" presId="urn:microsoft.com/office/officeart/2005/8/layout/hList3"/>
    <dgm:cxn modelId="{5E8D5D62-C74B-4BB4-914A-AFA334D501AC}" type="presParOf" srcId="{46FA084C-B5D7-4933-8E6E-2594D74ADEEF}" destId="{A71B8152-CB91-4283-BE93-06C543AF2861}"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83DA9A-2D11-41DE-844D-2E05AF710C33}"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de-DE"/>
        </a:p>
      </dgm:t>
    </dgm:pt>
    <dgm:pt modelId="{526639D5-13E1-443E-8AEA-BDDC2CD27440}">
      <dgm:prSet phldrT="[Text]" custT="1"/>
      <dgm:spPr>
        <a:solidFill>
          <a:srgbClr val="FFC000"/>
        </a:solidFill>
      </dgm:spPr>
      <dgm:t>
        <a:bodyPr/>
        <a:lstStyle/>
        <a:p>
          <a:r>
            <a:rPr lang="de-DE" sz="2000" dirty="0"/>
            <a:t>Modell Deutschland </a:t>
          </a:r>
        </a:p>
      </dgm:t>
    </dgm:pt>
    <dgm:pt modelId="{5199F7A8-F6F8-461D-8691-F2D83F3FABFB}" type="parTrans" cxnId="{23C0DA2F-717B-4D55-A36F-143162523682}">
      <dgm:prSet/>
      <dgm:spPr/>
      <dgm:t>
        <a:bodyPr/>
        <a:lstStyle/>
        <a:p>
          <a:endParaRPr lang="de-DE"/>
        </a:p>
      </dgm:t>
    </dgm:pt>
    <dgm:pt modelId="{CAB67A95-2A97-4560-9924-02E5C18E1FE7}" type="sibTrans" cxnId="{23C0DA2F-717B-4D55-A36F-143162523682}">
      <dgm:prSet/>
      <dgm:spPr/>
      <dgm:t>
        <a:bodyPr/>
        <a:lstStyle/>
        <a:p>
          <a:endParaRPr lang="de-DE"/>
        </a:p>
      </dgm:t>
    </dgm:pt>
    <dgm:pt modelId="{48BC0815-F1F2-4E91-99C7-6E1F35E95BB9}">
      <dgm:prSet phldrT="[Text]" custT="1"/>
      <dgm:spPr>
        <a:solidFill>
          <a:srgbClr val="92D050">
            <a:alpha val="90000"/>
          </a:srgbClr>
        </a:solidFill>
      </dgm:spPr>
      <dgm:t>
        <a:bodyPr/>
        <a:lstStyle/>
        <a:p>
          <a:r>
            <a:rPr lang="de-DE" sz="1400" dirty="0"/>
            <a:t>Collective </a:t>
          </a:r>
          <a:r>
            <a:rPr lang="en-GB" sz="1400" noProof="0" dirty="0"/>
            <a:t>Bargaining</a:t>
          </a:r>
        </a:p>
        <a:p>
          <a:r>
            <a:rPr lang="en-GB" sz="1400" noProof="0" dirty="0"/>
            <a:t>(Branch)</a:t>
          </a:r>
          <a:r>
            <a:rPr lang="de-DE" sz="1400" dirty="0"/>
            <a:t> </a:t>
          </a:r>
        </a:p>
      </dgm:t>
    </dgm:pt>
    <dgm:pt modelId="{33887EC2-99F4-4916-A48B-E3B156748B06}" type="parTrans" cxnId="{857CF911-CCED-4187-B343-6C0EA315C43C}">
      <dgm:prSet/>
      <dgm:spPr/>
      <dgm:t>
        <a:bodyPr/>
        <a:lstStyle/>
        <a:p>
          <a:endParaRPr lang="de-DE"/>
        </a:p>
      </dgm:t>
    </dgm:pt>
    <dgm:pt modelId="{608105A3-C256-4B8F-BCB6-8940234CCFC4}" type="sibTrans" cxnId="{857CF911-CCED-4187-B343-6C0EA315C43C}">
      <dgm:prSet/>
      <dgm:spPr/>
      <dgm:t>
        <a:bodyPr/>
        <a:lstStyle/>
        <a:p>
          <a:endParaRPr lang="de-DE"/>
        </a:p>
      </dgm:t>
    </dgm:pt>
    <dgm:pt modelId="{361F295B-7C0E-4C0D-B64F-75D704B7257A}">
      <dgm:prSet phldrT="[Text]" custT="1"/>
      <dgm:spPr>
        <a:solidFill>
          <a:srgbClr val="92D050">
            <a:alpha val="90000"/>
          </a:srgbClr>
        </a:solidFill>
      </dgm:spPr>
      <dgm:t>
        <a:bodyPr/>
        <a:lstStyle/>
        <a:p>
          <a:r>
            <a:rPr lang="de-DE" sz="600" dirty="0"/>
            <a:t/>
          </a:r>
          <a:br>
            <a:rPr lang="de-DE" sz="600" dirty="0"/>
          </a:br>
          <a:r>
            <a:rPr lang="de-DE" sz="600" dirty="0"/>
            <a:t/>
          </a:r>
          <a:br>
            <a:rPr lang="de-DE" sz="600" dirty="0"/>
          </a:br>
          <a:r>
            <a:rPr lang="de-DE" sz="600" dirty="0"/>
            <a:t/>
          </a:r>
          <a:br>
            <a:rPr lang="de-DE" sz="600" dirty="0"/>
          </a:br>
          <a:r>
            <a:rPr lang="de-DE" sz="1400" dirty="0"/>
            <a:t>Social </a:t>
          </a:r>
          <a:r>
            <a:rPr lang="en-GB" sz="1400" noProof="0" dirty="0"/>
            <a:t>Partnership</a:t>
          </a:r>
        </a:p>
        <a:p>
          <a:r>
            <a:rPr lang="de-DE" sz="1400" dirty="0"/>
            <a:t>Culture </a:t>
          </a:r>
        </a:p>
        <a:p>
          <a:endParaRPr lang="de-DE" sz="600" dirty="0"/>
        </a:p>
      </dgm:t>
    </dgm:pt>
    <dgm:pt modelId="{DE69F109-28DE-40F8-B33B-B034C886D49B}" type="parTrans" cxnId="{285065D8-D012-4741-A3F3-529A3E58FD8C}">
      <dgm:prSet/>
      <dgm:spPr/>
      <dgm:t>
        <a:bodyPr/>
        <a:lstStyle/>
        <a:p>
          <a:endParaRPr lang="de-DE"/>
        </a:p>
      </dgm:t>
    </dgm:pt>
    <dgm:pt modelId="{6A695A95-E9E3-4070-8F2C-5C3A7229DA3A}" type="sibTrans" cxnId="{285065D8-D012-4741-A3F3-529A3E58FD8C}">
      <dgm:prSet/>
      <dgm:spPr/>
      <dgm:t>
        <a:bodyPr/>
        <a:lstStyle/>
        <a:p>
          <a:endParaRPr lang="de-DE"/>
        </a:p>
      </dgm:t>
    </dgm:pt>
    <dgm:pt modelId="{2EC7BA49-428A-46A3-A4DF-53C1C681B94D}">
      <dgm:prSet phldrT="[Text]" custT="1"/>
      <dgm:spPr>
        <a:solidFill>
          <a:srgbClr val="FFC000"/>
        </a:solidFill>
      </dgm:spPr>
      <dgm:t>
        <a:bodyPr/>
        <a:lstStyle/>
        <a:p>
          <a:r>
            <a:rPr lang="de-DE" sz="2000" dirty="0"/>
            <a:t>MD Light</a:t>
          </a:r>
        </a:p>
        <a:p>
          <a:r>
            <a:rPr lang="de-DE" sz="1600" dirty="0"/>
            <a:t>(Legacy </a:t>
          </a:r>
          <a:r>
            <a:rPr lang="en-GB" sz="1600" noProof="0" dirty="0"/>
            <a:t>airlines</a:t>
          </a:r>
          <a:r>
            <a:rPr lang="de-DE" sz="1600" dirty="0"/>
            <a:t>)</a:t>
          </a:r>
        </a:p>
      </dgm:t>
    </dgm:pt>
    <dgm:pt modelId="{0A2CD930-03FC-4AC9-B8D8-C8DC9F731B70}" type="parTrans" cxnId="{52B39426-6F6C-4254-ACE7-B9B51464863B}">
      <dgm:prSet/>
      <dgm:spPr/>
      <dgm:t>
        <a:bodyPr/>
        <a:lstStyle/>
        <a:p>
          <a:endParaRPr lang="de-DE"/>
        </a:p>
      </dgm:t>
    </dgm:pt>
    <dgm:pt modelId="{A63998F7-DD00-4413-8337-A34AB20629B5}" type="sibTrans" cxnId="{52B39426-6F6C-4254-ACE7-B9B51464863B}">
      <dgm:prSet/>
      <dgm:spPr/>
      <dgm:t>
        <a:bodyPr/>
        <a:lstStyle/>
        <a:p>
          <a:endParaRPr lang="de-DE"/>
        </a:p>
      </dgm:t>
    </dgm:pt>
    <dgm:pt modelId="{97BD497F-4B86-463D-A5DE-9E532D2AE56A}">
      <dgm:prSet phldrT="[Text]" custT="1"/>
      <dgm:spPr>
        <a:solidFill>
          <a:srgbClr val="00B0F0">
            <a:alpha val="90000"/>
          </a:srgbClr>
        </a:solidFill>
      </dgm:spPr>
      <dgm:t>
        <a:bodyPr/>
        <a:lstStyle/>
        <a:p>
          <a:r>
            <a:rPr lang="de-DE" sz="1400" dirty="0"/>
            <a:t>Collective </a:t>
          </a:r>
          <a:r>
            <a:rPr lang="en-GB" sz="1400" noProof="1"/>
            <a:t>Bargaining</a:t>
          </a:r>
        </a:p>
        <a:p>
          <a:r>
            <a:rPr lang="de-DE" sz="1400" dirty="0"/>
            <a:t>(Company</a:t>
          </a:r>
          <a:r>
            <a:rPr lang="de-DE" sz="1200" dirty="0"/>
            <a:t>) </a:t>
          </a:r>
        </a:p>
      </dgm:t>
    </dgm:pt>
    <dgm:pt modelId="{7B62DFC6-8ED7-4598-9406-1319821C87DE}" type="parTrans" cxnId="{A4DCF4F0-19CA-4D7A-8E82-FCA9F8815644}">
      <dgm:prSet/>
      <dgm:spPr/>
      <dgm:t>
        <a:bodyPr/>
        <a:lstStyle/>
        <a:p>
          <a:endParaRPr lang="de-DE"/>
        </a:p>
      </dgm:t>
    </dgm:pt>
    <dgm:pt modelId="{330A1426-5395-46D2-8C81-A6DFE4E1A6AA}" type="sibTrans" cxnId="{A4DCF4F0-19CA-4D7A-8E82-FCA9F8815644}">
      <dgm:prSet/>
      <dgm:spPr/>
      <dgm:t>
        <a:bodyPr/>
        <a:lstStyle/>
        <a:p>
          <a:endParaRPr lang="de-DE"/>
        </a:p>
      </dgm:t>
    </dgm:pt>
    <dgm:pt modelId="{7233E456-AE3B-4C55-9811-30E0A4BF2418}">
      <dgm:prSet phldrT="[Text]" custT="1"/>
      <dgm:spPr>
        <a:solidFill>
          <a:srgbClr val="00B0F0">
            <a:alpha val="90000"/>
          </a:srgbClr>
        </a:solidFill>
      </dgm:spPr>
      <dgm:t>
        <a:bodyPr/>
        <a:lstStyle/>
        <a:p>
          <a:r>
            <a:rPr lang="de-DE" sz="1400" dirty="0"/>
            <a:t>Conflict </a:t>
          </a:r>
        </a:p>
      </dgm:t>
    </dgm:pt>
    <dgm:pt modelId="{4BD2F345-B964-4D38-8891-FBA552D9B366}" type="parTrans" cxnId="{E6BED9CF-4E04-4E58-8D9C-89501927B867}">
      <dgm:prSet/>
      <dgm:spPr/>
      <dgm:t>
        <a:bodyPr/>
        <a:lstStyle/>
        <a:p>
          <a:endParaRPr lang="de-DE"/>
        </a:p>
      </dgm:t>
    </dgm:pt>
    <dgm:pt modelId="{CCA97A70-A487-4669-A09F-AF542A3091D9}" type="sibTrans" cxnId="{E6BED9CF-4E04-4E58-8D9C-89501927B867}">
      <dgm:prSet/>
      <dgm:spPr/>
      <dgm:t>
        <a:bodyPr/>
        <a:lstStyle/>
        <a:p>
          <a:endParaRPr lang="de-DE"/>
        </a:p>
      </dgm:t>
    </dgm:pt>
    <dgm:pt modelId="{C9E5AFFF-BC6C-482B-B292-18DF5F2BEA7A}">
      <dgm:prSet phldrT="[Text]" custT="1"/>
      <dgm:spPr>
        <a:solidFill>
          <a:srgbClr val="00B0F0">
            <a:alpha val="90000"/>
          </a:srgbClr>
        </a:solidFill>
      </dgm:spPr>
      <dgm:t>
        <a:bodyPr/>
        <a:lstStyle/>
        <a:p>
          <a:r>
            <a:rPr lang="en-GB" sz="1400" noProof="0" dirty="0"/>
            <a:t>Multiunionism</a:t>
          </a:r>
          <a:r>
            <a:rPr lang="en-GB" sz="1200" noProof="0" dirty="0"/>
            <a:t> </a:t>
          </a:r>
        </a:p>
      </dgm:t>
    </dgm:pt>
    <dgm:pt modelId="{F9729C8E-BC60-4389-8B85-527D113B88D1}" type="parTrans" cxnId="{92242316-B7C7-478C-93D8-87CCC3F3546A}">
      <dgm:prSet/>
      <dgm:spPr/>
      <dgm:t>
        <a:bodyPr/>
        <a:lstStyle/>
        <a:p>
          <a:endParaRPr lang="de-DE"/>
        </a:p>
      </dgm:t>
    </dgm:pt>
    <dgm:pt modelId="{3112EF1B-196D-4CF1-AC8F-C4486375BCB6}" type="sibTrans" cxnId="{92242316-B7C7-478C-93D8-87CCC3F3546A}">
      <dgm:prSet/>
      <dgm:spPr/>
      <dgm:t>
        <a:bodyPr/>
        <a:lstStyle/>
        <a:p>
          <a:endParaRPr lang="de-DE"/>
        </a:p>
      </dgm:t>
    </dgm:pt>
    <dgm:pt modelId="{4DC69179-031C-4763-BA05-3E664748E3D8}">
      <dgm:prSet phldrT="[Text]" custT="1"/>
      <dgm:spPr>
        <a:solidFill>
          <a:srgbClr val="00B0F0">
            <a:alpha val="90000"/>
          </a:srgbClr>
        </a:solidFill>
      </dgm:spPr>
      <dgm:t>
        <a:bodyPr/>
        <a:lstStyle/>
        <a:p>
          <a:r>
            <a:rPr lang="de-DE" sz="1400" dirty="0"/>
            <a:t>Strong WC in </a:t>
          </a:r>
          <a:r>
            <a:rPr lang="en-GB" sz="1400" noProof="0" dirty="0"/>
            <a:t>FC-Weak</a:t>
          </a:r>
          <a:r>
            <a:rPr lang="de-DE" sz="1400" dirty="0"/>
            <a:t> in LCC </a:t>
          </a:r>
        </a:p>
      </dgm:t>
    </dgm:pt>
    <dgm:pt modelId="{17F4F77B-D368-4827-A0CD-4476E24ACC93}" type="parTrans" cxnId="{90F71729-B968-41E0-BE33-0899F40394A8}">
      <dgm:prSet/>
      <dgm:spPr/>
      <dgm:t>
        <a:bodyPr/>
        <a:lstStyle/>
        <a:p>
          <a:endParaRPr lang="de-DE"/>
        </a:p>
      </dgm:t>
    </dgm:pt>
    <dgm:pt modelId="{34DE0A4A-D401-4C26-9F34-3BE32F6E6D22}" type="sibTrans" cxnId="{90F71729-B968-41E0-BE33-0899F40394A8}">
      <dgm:prSet/>
      <dgm:spPr/>
      <dgm:t>
        <a:bodyPr/>
        <a:lstStyle/>
        <a:p>
          <a:endParaRPr lang="de-DE"/>
        </a:p>
      </dgm:t>
    </dgm:pt>
    <dgm:pt modelId="{C17C15E2-6355-4D8A-8693-A8CEE57DA09C}">
      <dgm:prSet phldrT="[Text]" custT="1"/>
      <dgm:spPr>
        <a:solidFill>
          <a:srgbClr val="92D050">
            <a:alpha val="90000"/>
          </a:srgbClr>
        </a:solidFill>
      </dgm:spPr>
      <dgm:t>
        <a:bodyPr/>
        <a:lstStyle/>
        <a:p>
          <a:r>
            <a:rPr lang="de-DE" sz="1400" dirty="0"/>
            <a:t/>
          </a:r>
          <a:br>
            <a:rPr lang="de-DE" sz="1400" dirty="0"/>
          </a:br>
          <a:r>
            <a:rPr lang="de-DE" sz="1400" dirty="0"/>
            <a:t/>
          </a:r>
          <a:br>
            <a:rPr lang="de-DE" sz="1400" dirty="0"/>
          </a:br>
          <a:r>
            <a:rPr lang="de-DE" sz="1400" dirty="0"/>
            <a:t/>
          </a:r>
          <a:br>
            <a:rPr lang="de-DE" sz="1400" dirty="0"/>
          </a:br>
          <a:r>
            <a:rPr lang="en-GB" sz="1400" noProof="0" dirty="0"/>
            <a:t>One Union One Site</a:t>
          </a:r>
        </a:p>
        <a:p>
          <a:endParaRPr lang="de-DE" sz="1200" dirty="0"/>
        </a:p>
        <a:p>
          <a:endParaRPr lang="de-DE" sz="1200" dirty="0"/>
        </a:p>
        <a:p>
          <a:endParaRPr lang="de-DE" sz="700" dirty="0"/>
        </a:p>
      </dgm:t>
    </dgm:pt>
    <dgm:pt modelId="{1A924B72-686B-4943-8710-5BFA8464D280}" type="parTrans" cxnId="{568E6B52-5CD9-4B4C-97C8-6321E3182C08}">
      <dgm:prSet/>
      <dgm:spPr/>
      <dgm:t>
        <a:bodyPr/>
        <a:lstStyle/>
        <a:p>
          <a:endParaRPr lang="de-DE"/>
        </a:p>
      </dgm:t>
    </dgm:pt>
    <dgm:pt modelId="{A700D777-1EDD-46FE-9CF8-D8584BF91180}" type="sibTrans" cxnId="{568E6B52-5CD9-4B4C-97C8-6321E3182C08}">
      <dgm:prSet/>
      <dgm:spPr/>
      <dgm:t>
        <a:bodyPr/>
        <a:lstStyle/>
        <a:p>
          <a:endParaRPr lang="de-DE"/>
        </a:p>
      </dgm:t>
    </dgm:pt>
    <dgm:pt modelId="{4FC6D724-AD9B-41F6-889F-E1BBB128FAE6}">
      <dgm:prSet phldrT="[Text]" custT="1"/>
      <dgm:spPr>
        <a:solidFill>
          <a:srgbClr val="92D050">
            <a:alpha val="90000"/>
          </a:srgbClr>
        </a:solidFill>
      </dgm:spPr>
      <dgm:t>
        <a:bodyPr/>
        <a:lstStyle/>
        <a:p>
          <a:r>
            <a:rPr lang="de-DE" sz="1400" dirty="0"/>
            <a:t/>
          </a:r>
          <a:br>
            <a:rPr lang="de-DE" sz="1400" dirty="0"/>
          </a:br>
          <a:r>
            <a:rPr lang="de-DE" sz="1400" dirty="0"/>
            <a:t/>
          </a:r>
          <a:br>
            <a:rPr lang="de-DE" sz="1400" dirty="0"/>
          </a:br>
          <a:r>
            <a:rPr lang="de-DE" sz="1400" dirty="0"/>
            <a:t>Strong Works Council Presence </a:t>
          </a:r>
        </a:p>
        <a:p>
          <a:r>
            <a:rPr lang="de-DE" sz="1200" dirty="0"/>
            <a:t> </a:t>
          </a:r>
        </a:p>
      </dgm:t>
    </dgm:pt>
    <dgm:pt modelId="{5FB8FD80-DE6C-420E-83E9-257AD316FC30}" type="parTrans" cxnId="{51E125E9-E480-416D-A318-E5F8FD5DDC45}">
      <dgm:prSet/>
      <dgm:spPr/>
      <dgm:t>
        <a:bodyPr/>
        <a:lstStyle/>
        <a:p>
          <a:endParaRPr lang="de-DE"/>
        </a:p>
      </dgm:t>
    </dgm:pt>
    <dgm:pt modelId="{9DE0AF9D-0DF7-4631-975D-CA5321536B23}" type="sibTrans" cxnId="{51E125E9-E480-416D-A318-E5F8FD5DDC45}">
      <dgm:prSet/>
      <dgm:spPr/>
      <dgm:t>
        <a:bodyPr/>
        <a:lstStyle/>
        <a:p>
          <a:endParaRPr lang="de-DE"/>
        </a:p>
      </dgm:t>
    </dgm:pt>
    <dgm:pt modelId="{5669FA5E-688F-44CD-B058-0FDF55193016}">
      <dgm:prSet custT="1"/>
      <dgm:spPr>
        <a:solidFill>
          <a:srgbClr val="92D050">
            <a:alpha val="90000"/>
          </a:srgbClr>
        </a:solidFill>
      </dgm:spPr>
      <dgm:t>
        <a:bodyPr/>
        <a:lstStyle/>
        <a:p>
          <a:r>
            <a:rPr lang="de-DE" sz="1400" dirty="0"/>
            <a:t>Collective </a:t>
          </a:r>
          <a:r>
            <a:rPr lang="en-GB" sz="1400" noProof="0" dirty="0"/>
            <a:t>Bargaining</a:t>
          </a:r>
        </a:p>
        <a:p>
          <a:r>
            <a:rPr lang="en-GB" sz="1400" noProof="0" dirty="0"/>
            <a:t>(high)</a:t>
          </a:r>
        </a:p>
      </dgm:t>
    </dgm:pt>
    <dgm:pt modelId="{A6DB283C-2CDC-4FF7-9A33-FDE7A134DBEF}" type="parTrans" cxnId="{D3C647CD-A911-4409-80DE-0163F639715E}">
      <dgm:prSet/>
      <dgm:spPr/>
      <dgm:t>
        <a:bodyPr/>
        <a:lstStyle/>
        <a:p>
          <a:endParaRPr lang="de-DE"/>
        </a:p>
      </dgm:t>
    </dgm:pt>
    <dgm:pt modelId="{FBE690FF-073B-4790-B733-4579F610BE98}" type="sibTrans" cxnId="{D3C647CD-A911-4409-80DE-0163F639715E}">
      <dgm:prSet/>
      <dgm:spPr/>
      <dgm:t>
        <a:bodyPr/>
        <a:lstStyle/>
        <a:p>
          <a:endParaRPr lang="de-DE"/>
        </a:p>
      </dgm:t>
    </dgm:pt>
    <dgm:pt modelId="{8F9A3FD1-376B-4DD4-A416-53DC358E5AB5}">
      <dgm:prSet custT="1"/>
      <dgm:spPr>
        <a:solidFill>
          <a:srgbClr val="00B0F0">
            <a:alpha val="90000"/>
          </a:srgbClr>
        </a:solidFill>
      </dgm:spPr>
      <dgm:t>
        <a:bodyPr/>
        <a:lstStyle/>
        <a:p>
          <a:r>
            <a:rPr lang="de-DE" sz="1400" dirty="0"/>
            <a:t>Collective </a:t>
          </a:r>
          <a:r>
            <a:rPr lang="en-GB" sz="1400" noProof="0" dirty="0"/>
            <a:t>Bargaining</a:t>
          </a:r>
        </a:p>
        <a:p>
          <a:r>
            <a:rPr lang="en-GB" sz="1400" noProof="0" dirty="0"/>
            <a:t>(low)</a:t>
          </a:r>
        </a:p>
      </dgm:t>
    </dgm:pt>
    <dgm:pt modelId="{EE874E71-C46D-402A-B6EB-D0497958FF0E}" type="parTrans" cxnId="{6BD5103C-674F-4D59-8F64-B764130C9A43}">
      <dgm:prSet/>
      <dgm:spPr/>
      <dgm:t>
        <a:bodyPr/>
        <a:lstStyle/>
        <a:p>
          <a:endParaRPr lang="de-DE"/>
        </a:p>
      </dgm:t>
    </dgm:pt>
    <dgm:pt modelId="{FD9BE55D-D3BD-4A40-95B2-51DDF0108917}" type="sibTrans" cxnId="{6BD5103C-674F-4D59-8F64-B764130C9A43}">
      <dgm:prSet/>
      <dgm:spPr/>
      <dgm:t>
        <a:bodyPr/>
        <a:lstStyle/>
        <a:p>
          <a:endParaRPr lang="de-DE"/>
        </a:p>
      </dgm:t>
    </dgm:pt>
    <dgm:pt modelId="{9F099867-8E67-4D82-8A8A-14CA0684B5F8}">
      <dgm:prSet phldrT="[Text]" custT="1"/>
      <dgm:spPr>
        <a:solidFill>
          <a:srgbClr val="FFC000"/>
        </a:solidFill>
      </dgm:spPr>
      <dgm:t>
        <a:bodyPr/>
        <a:lstStyle/>
        <a:p>
          <a:r>
            <a:rPr lang="en-GB" sz="2000" noProof="0" dirty="0"/>
            <a:t>Wasteland</a:t>
          </a:r>
        </a:p>
        <a:p>
          <a:r>
            <a:rPr lang="de-DE" sz="1600" dirty="0"/>
            <a:t>(Low Cost Carriers</a:t>
          </a:r>
          <a:r>
            <a:rPr lang="de-DE" sz="2000" dirty="0"/>
            <a:t>)</a:t>
          </a:r>
        </a:p>
      </dgm:t>
    </dgm:pt>
    <dgm:pt modelId="{05A463E6-1E86-4A02-B4F3-F10F26EB0D6C}" type="parTrans" cxnId="{C82F62AA-BF0C-41E7-9C63-42E3AA584737}">
      <dgm:prSet/>
      <dgm:spPr/>
      <dgm:t>
        <a:bodyPr/>
        <a:lstStyle/>
        <a:p>
          <a:endParaRPr lang="de-DE"/>
        </a:p>
      </dgm:t>
    </dgm:pt>
    <dgm:pt modelId="{A0E19AA4-64AA-410A-A28D-1C09B821C70E}" type="sibTrans" cxnId="{C82F62AA-BF0C-41E7-9C63-42E3AA584737}">
      <dgm:prSet/>
      <dgm:spPr/>
      <dgm:t>
        <a:bodyPr/>
        <a:lstStyle/>
        <a:p>
          <a:endParaRPr lang="de-DE"/>
        </a:p>
      </dgm:t>
    </dgm:pt>
    <dgm:pt modelId="{11455E9B-6476-4E97-9BDD-12C340864151}" type="pres">
      <dgm:prSet presAssocID="{8583DA9A-2D11-41DE-844D-2E05AF710C33}" presName="diagram" presStyleCnt="0">
        <dgm:presLayoutVars>
          <dgm:chPref val="1"/>
          <dgm:dir/>
          <dgm:animOne val="branch"/>
          <dgm:animLvl val="lvl"/>
          <dgm:resizeHandles/>
        </dgm:presLayoutVars>
      </dgm:prSet>
      <dgm:spPr/>
      <dgm:t>
        <a:bodyPr/>
        <a:lstStyle/>
        <a:p>
          <a:endParaRPr lang="de-DE"/>
        </a:p>
      </dgm:t>
    </dgm:pt>
    <dgm:pt modelId="{E45E8200-CF3F-4A13-860D-6E2C6F8CBE0A}" type="pres">
      <dgm:prSet presAssocID="{526639D5-13E1-443E-8AEA-BDDC2CD27440}" presName="root" presStyleCnt="0"/>
      <dgm:spPr/>
    </dgm:pt>
    <dgm:pt modelId="{9276E27D-B0F4-4F67-8CC1-26E901328665}" type="pres">
      <dgm:prSet presAssocID="{526639D5-13E1-443E-8AEA-BDDC2CD27440}" presName="rootComposite" presStyleCnt="0"/>
      <dgm:spPr/>
    </dgm:pt>
    <dgm:pt modelId="{B16A1268-0AD8-497D-96E5-E8C70395DF8B}" type="pres">
      <dgm:prSet presAssocID="{526639D5-13E1-443E-8AEA-BDDC2CD27440}" presName="rootText" presStyleLbl="node1" presStyleIdx="0" presStyleCnt="3" custScaleX="257039" custScaleY="220671"/>
      <dgm:spPr/>
      <dgm:t>
        <a:bodyPr/>
        <a:lstStyle/>
        <a:p>
          <a:endParaRPr lang="de-DE"/>
        </a:p>
      </dgm:t>
    </dgm:pt>
    <dgm:pt modelId="{0AE49AF4-5FA1-4C5B-94F7-EDAE49D01224}" type="pres">
      <dgm:prSet presAssocID="{526639D5-13E1-443E-8AEA-BDDC2CD27440}" presName="rootConnector" presStyleLbl="node1" presStyleIdx="0" presStyleCnt="3"/>
      <dgm:spPr/>
      <dgm:t>
        <a:bodyPr/>
        <a:lstStyle/>
        <a:p>
          <a:endParaRPr lang="de-DE"/>
        </a:p>
      </dgm:t>
    </dgm:pt>
    <dgm:pt modelId="{87D0F2FC-2FAA-4D41-9461-A1A221327B60}" type="pres">
      <dgm:prSet presAssocID="{526639D5-13E1-443E-8AEA-BDDC2CD27440}" presName="childShape" presStyleCnt="0"/>
      <dgm:spPr/>
    </dgm:pt>
    <dgm:pt modelId="{EB6B04B6-5FA2-4EEB-BC71-8F042C22EF93}" type="pres">
      <dgm:prSet presAssocID="{33887EC2-99F4-4916-A48B-E3B156748B06}" presName="Name13" presStyleLbl="parChTrans1D2" presStyleIdx="0" presStyleCnt="10"/>
      <dgm:spPr/>
      <dgm:t>
        <a:bodyPr/>
        <a:lstStyle/>
        <a:p>
          <a:endParaRPr lang="de-DE"/>
        </a:p>
      </dgm:t>
    </dgm:pt>
    <dgm:pt modelId="{E5497EBF-52C7-4FF1-BE09-FF2267F95C36}" type="pres">
      <dgm:prSet presAssocID="{48BC0815-F1F2-4E91-99C7-6E1F35E95BB9}" presName="childText" presStyleLbl="bgAcc1" presStyleIdx="0" presStyleCnt="10" custScaleX="232407" custLinFactNeighborX="4428" custLinFactNeighborY="2834">
        <dgm:presLayoutVars>
          <dgm:bulletEnabled val="1"/>
        </dgm:presLayoutVars>
      </dgm:prSet>
      <dgm:spPr/>
      <dgm:t>
        <a:bodyPr/>
        <a:lstStyle/>
        <a:p>
          <a:endParaRPr lang="de-DE"/>
        </a:p>
      </dgm:t>
    </dgm:pt>
    <dgm:pt modelId="{273B678D-2F2C-4987-BAA1-A54DE485AC92}" type="pres">
      <dgm:prSet presAssocID="{A6DB283C-2CDC-4FF7-9A33-FDE7A134DBEF}" presName="Name13" presStyleLbl="parChTrans1D2" presStyleIdx="1" presStyleCnt="10"/>
      <dgm:spPr/>
      <dgm:t>
        <a:bodyPr/>
        <a:lstStyle/>
        <a:p>
          <a:endParaRPr lang="de-DE"/>
        </a:p>
      </dgm:t>
    </dgm:pt>
    <dgm:pt modelId="{E030887A-8BD1-432D-AAAA-D570CBDC6CE1}" type="pres">
      <dgm:prSet presAssocID="{5669FA5E-688F-44CD-B058-0FDF55193016}" presName="childText" presStyleLbl="bgAcc1" presStyleIdx="1" presStyleCnt="10" custScaleX="239420">
        <dgm:presLayoutVars>
          <dgm:bulletEnabled val="1"/>
        </dgm:presLayoutVars>
      </dgm:prSet>
      <dgm:spPr/>
      <dgm:t>
        <a:bodyPr/>
        <a:lstStyle/>
        <a:p>
          <a:endParaRPr lang="de-DE"/>
        </a:p>
      </dgm:t>
    </dgm:pt>
    <dgm:pt modelId="{61277C61-3C5C-4656-A7D3-E376AC662944}" type="pres">
      <dgm:prSet presAssocID="{DE69F109-28DE-40F8-B33B-B034C886D49B}" presName="Name13" presStyleLbl="parChTrans1D2" presStyleIdx="2" presStyleCnt="10"/>
      <dgm:spPr/>
      <dgm:t>
        <a:bodyPr/>
        <a:lstStyle/>
        <a:p>
          <a:endParaRPr lang="de-DE"/>
        </a:p>
      </dgm:t>
    </dgm:pt>
    <dgm:pt modelId="{4301CA94-BE08-4AD7-969A-07C73F74CDBA}" type="pres">
      <dgm:prSet presAssocID="{361F295B-7C0E-4C0D-B64F-75D704B7257A}" presName="childText" presStyleLbl="bgAcc1" presStyleIdx="2" presStyleCnt="10" custScaleX="233696">
        <dgm:presLayoutVars>
          <dgm:bulletEnabled val="1"/>
        </dgm:presLayoutVars>
      </dgm:prSet>
      <dgm:spPr/>
      <dgm:t>
        <a:bodyPr/>
        <a:lstStyle/>
        <a:p>
          <a:endParaRPr lang="de-DE"/>
        </a:p>
      </dgm:t>
    </dgm:pt>
    <dgm:pt modelId="{B8EE3B39-0C5D-4D10-BE38-A4F26AA2FF0E}" type="pres">
      <dgm:prSet presAssocID="{1A924B72-686B-4943-8710-5BFA8464D280}" presName="Name13" presStyleLbl="parChTrans1D2" presStyleIdx="3" presStyleCnt="10"/>
      <dgm:spPr/>
      <dgm:t>
        <a:bodyPr/>
        <a:lstStyle/>
        <a:p>
          <a:endParaRPr lang="de-DE"/>
        </a:p>
      </dgm:t>
    </dgm:pt>
    <dgm:pt modelId="{5E285726-54FC-4369-B995-717A31AC90EE}" type="pres">
      <dgm:prSet presAssocID="{C17C15E2-6355-4D8A-8693-A8CEE57DA09C}" presName="childText" presStyleLbl="bgAcc1" presStyleIdx="3" presStyleCnt="10" custScaleX="234735">
        <dgm:presLayoutVars>
          <dgm:bulletEnabled val="1"/>
        </dgm:presLayoutVars>
      </dgm:prSet>
      <dgm:spPr/>
      <dgm:t>
        <a:bodyPr/>
        <a:lstStyle/>
        <a:p>
          <a:endParaRPr lang="de-DE"/>
        </a:p>
      </dgm:t>
    </dgm:pt>
    <dgm:pt modelId="{EBB95FAA-E8BF-48EE-BBA9-E25C7E903ECE}" type="pres">
      <dgm:prSet presAssocID="{5FB8FD80-DE6C-420E-83E9-257AD316FC30}" presName="Name13" presStyleLbl="parChTrans1D2" presStyleIdx="4" presStyleCnt="10"/>
      <dgm:spPr/>
      <dgm:t>
        <a:bodyPr/>
        <a:lstStyle/>
        <a:p>
          <a:endParaRPr lang="de-DE"/>
        </a:p>
      </dgm:t>
    </dgm:pt>
    <dgm:pt modelId="{20ACC435-36D1-42D0-87BF-45FC2553D473}" type="pres">
      <dgm:prSet presAssocID="{4FC6D724-AD9B-41F6-889F-E1BBB128FAE6}" presName="childText" presStyleLbl="bgAcc1" presStyleIdx="4" presStyleCnt="10" custScaleX="234953">
        <dgm:presLayoutVars>
          <dgm:bulletEnabled val="1"/>
        </dgm:presLayoutVars>
      </dgm:prSet>
      <dgm:spPr/>
      <dgm:t>
        <a:bodyPr/>
        <a:lstStyle/>
        <a:p>
          <a:endParaRPr lang="de-DE"/>
        </a:p>
      </dgm:t>
    </dgm:pt>
    <dgm:pt modelId="{E9E836F5-96C8-4D72-9485-FA3903AF83B5}" type="pres">
      <dgm:prSet presAssocID="{2EC7BA49-428A-46A3-A4DF-53C1C681B94D}" presName="root" presStyleCnt="0"/>
      <dgm:spPr/>
    </dgm:pt>
    <dgm:pt modelId="{F7D63C1D-1072-4BA7-95E7-641B93E09DD0}" type="pres">
      <dgm:prSet presAssocID="{2EC7BA49-428A-46A3-A4DF-53C1C681B94D}" presName="rootComposite" presStyleCnt="0"/>
      <dgm:spPr/>
    </dgm:pt>
    <dgm:pt modelId="{C6A61740-CF78-44B3-8C67-0140A2D1B59E}" type="pres">
      <dgm:prSet presAssocID="{2EC7BA49-428A-46A3-A4DF-53C1C681B94D}" presName="rootText" presStyleLbl="node1" presStyleIdx="1" presStyleCnt="3" custScaleX="251456" custScaleY="205716"/>
      <dgm:spPr/>
      <dgm:t>
        <a:bodyPr/>
        <a:lstStyle/>
        <a:p>
          <a:endParaRPr lang="de-DE"/>
        </a:p>
      </dgm:t>
    </dgm:pt>
    <dgm:pt modelId="{64D885A5-62C5-4635-8908-7C5F4E3613FC}" type="pres">
      <dgm:prSet presAssocID="{2EC7BA49-428A-46A3-A4DF-53C1C681B94D}" presName="rootConnector" presStyleLbl="node1" presStyleIdx="1" presStyleCnt="3"/>
      <dgm:spPr/>
      <dgm:t>
        <a:bodyPr/>
        <a:lstStyle/>
        <a:p>
          <a:endParaRPr lang="de-DE"/>
        </a:p>
      </dgm:t>
    </dgm:pt>
    <dgm:pt modelId="{FDE71C6B-541B-4CB6-8197-127E073B43E4}" type="pres">
      <dgm:prSet presAssocID="{2EC7BA49-428A-46A3-A4DF-53C1C681B94D}" presName="childShape" presStyleCnt="0"/>
      <dgm:spPr/>
    </dgm:pt>
    <dgm:pt modelId="{1C5058B5-F33A-4421-9543-9A192FD0A876}" type="pres">
      <dgm:prSet presAssocID="{7B62DFC6-8ED7-4598-9406-1319821C87DE}" presName="Name13" presStyleLbl="parChTrans1D2" presStyleIdx="5" presStyleCnt="10"/>
      <dgm:spPr/>
      <dgm:t>
        <a:bodyPr/>
        <a:lstStyle/>
        <a:p>
          <a:endParaRPr lang="de-DE"/>
        </a:p>
      </dgm:t>
    </dgm:pt>
    <dgm:pt modelId="{47D65EE1-52FC-4036-8E53-3F0B308A64C5}" type="pres">
      <dgm:prSet presAssocID="{97BD497F-4B86-463D-A5DE-9E532D2AE56A}" presName="childText" presStyleLbl="bgAcc1" presStyleIdx="5" presStyleCnt="10" custScaleX="233744">
        <dgm:presLayoutVars>
          <dgm:bulletEnabled val="1"/>
        </dgm:presLayoutVars>
      </dgm:prSet>
      <dgm:spPr/>
      <dgm:t>
        <a:bodyPr/>
        <a:lstStyle/>
        <a:p>
          <a:endParaRPr lang="de-DE"/>
        </a:p>
      </dgm:t>
    </dgm:pt>
    <dgm:pt modelId="{113795FB-806F-470A-A446-C1D3A71FD175}" type="pres">
      <dgm:prSet presAssocID="{EE874E71-C46D-402A-B6EB-D0497958FF0E}" presName="Name13" presStyleLbl="parChTrans1D2" presStyleIdx="6" presStyleCnt="10"/>
      <dgm:spPr/>
      <dgm:t>
        <a:bodyPr/>
        <a:lstStyle/>
        <a:p>
          <a:endParaRPr lang="de-DE"/>
        </a:p>
      </dgm:t>
    </dgm:pt>
    <dgm:pt modelId="{2B5CCC4A-4F76-46FF-85F7-594103625CA0}" type="pres">
      <dgm:prSet presAssocID="{8F9A3FD1-376B-4DD4-A416-53DC358E5AB5}" presName="childText" presStyleLbl="bgAcc1" presStyleIdx="6" presStyleCnt="10" custScaleX="231973">
        <dgm:presLayoutVars>
          <dgm:bulletEnabled val="1"/>
        </dgm:presLayoutVars>
      </dgm:prSet>
      <dgm:spPr/>
      <dgm:t>
        <a:bodyPr/>
        <a:lstStyle/>
        <a:p>
          <a:endParaRPr lang="de-DE"/>
        </a:p>
      </dgm:t>
    </dgm:pt>
    <dgm:pt modelId="{0E3B07E5-7F0F-4BFE-B728-70CC83EFEBF7}" type="pres">
      <dgm:prSet presAssocID="{4BD2F345-B964-4D38-8891-FBA552D9B366}" presName="Name13" presStyleLbl="parChTrans1D2" presStyleIdx="7" presStyleCnt="10"/>
      <dgm:spPr/>
      <dgm:t>
        <a:bodyPr/>
        <a:lstStyle/>
        <a:p>
          <a:endParaRPr lang="de-DE"/>
        </a:p>
      </dgm:t>
    </dgm:pt>
    <dgm:pt modelId="{B765A586-CD22-4FF1-98E5-AB667FC3F5FD}" type="pres">
      <dgm:prSet presAssocID="{7233E456-AE3B-4C55-9811-30E0A4BF2418}" presName="childText" presStyleLbl="bgAcc1" presStyleIdx="7" presStyleCnt="10" custScaleX="235806">
        <dgm:presLayoutVars>
          <dgm:bulletEnabled val="1"/>
        </dgm:presLayoutVars>
      </dgm:prSet>
      <dgm:spPr/>
      <dgm:t>
        <a:bodyPr/>
        <a:lstStyle/>
        <a:p>
          <a:endParaRPr lang="de-DE"/>
        </a:p>
      </dgm:t>
    </dgm:pt>
    <dgm:pt modelId="{E16205C8-3827-40B6-863E-167654B765C7}" type="pres">
      <dgm:prSet presAssocID="{F9729C8E-BC60-4389-8B85-527D113B88D1}" presName="Name13" presStyleLbl="parChTrans1D2" presStyleIdx="8" presStyleCnt="10"/>
      <dgm:spPr/>
      <dgm:t>
        <a:bodyPr/>
        <a:lstStyle/>
        <a:p>
          <a:endParaRPr lang="de-DE"/>
        </a:p>
      </dgm:t>
    </dgm:pt>
    <dgm:pt modelId="{DF519C37-2901-48FE-8C61-DB80E03693DD}" type="pres">
      <dgm:prSet presAssocID="{C9E5AFFF-BC6C-482B-B292-18DF5F2BEA7A}" presName="childText" presStyleLbl="bgAcc1" presStyleIdx="8" presStyleCnt="10" custScaleX="232944">
        <dgm:presLayoutVars>
          <dgm:bulletEnabled val="1"/>
        </dgm:presLayoutVars>
      </dgm:prSet>
      <dgm:spPr/>
      <dgm:t>
        <a:bodyPr/>
        <a:lstStyle/>
        <a:p>
          <a:endParaRPr lang="de-DE"/>
        </a:p>
      </dgm:t>
    </dgm:pt>
    <dgm:pt modelId="{76021B29-368D-4FFA-BF96-1D041E34B169}" type="pres">
      <dgm:prSet presAssocID="{17F4F77B-D368-4827-A0CD-4476E24ACC93}" presName="Name13" presStyleLbl="parChTrans1D2" presStyleIdx="9" presStyleCnt="10"/>
      <dgm:spPr/>
      <dgm:t>
        <a:bodyPr/>
        <a:lstStyle/>
        <a:p>
          <a:endParaRPr lang="de-DE"/>
        </a:p>
      </dgm:t>
    </dgm:pt>
    <dgm:pt modelId="{06651ECB-5206-45DB-AC75-620C877789DB}" type="pres">
      <dgm:prSet presAssocID="{4DC69179-031C-4763-BA05-3E664748E3D8}" presName="childText" presStyleLbl="bgAcc1" presStyleIdx="9" presStyleCnt="10" custScaleX="244371" custLinFactNeighborX="-4428" custLinFactNeighborY="176">
        <dgm:presLayoutVars>
          <dgm:bulletEnabled val="1"/>
        </dgm:presLayoutVars>
      </dgm:prSet>
      <dgm:spPr/>
      <dgm:t>
        <a:bodyPr/>
        <a:lstStyle/>
        <a:p>
          <a:endParaRPr lang="de-DE"/>
        </a:p>
      </dgm:t>
    </dgm:pt>
    <dgm:pt modelId="{B0455D65-0AC9-454B-B15E-0A686A39FB4A}" type="pres">
      <dgm:prSet presAssocID="{9F099867-8E67-4D82-8A8A-14CA0684B5F8}" presName="root" presStyleCnt="0"/>
      <dgm:spPr/>
    </dgm:pt>
    <dgm:pt modelId="{3D48AD59-1ABB-48C9-854D-7B52D017AF05}" type="pres">
      <dgm:prSet presAssocID="{9F099867-8E67-4D82-8A8A-14CA0684B5F8}" presName="rootComposite" presStyleCnt="0"/>
      <dgm:spPr/>
    </dgm:pt>
    <dgm:pt modelId="{64893D1B-0F81-44BE-BB25-C30E05F51C61}" type="pres">
      <dgm:prSet presAssocID="{9F099867-8E67-4D82-8A8A-14CA0684B5F8}" presName="rootText" presStyleLbl="node1" presStyleIdx="2" presStyleCnt="3" custScaleX="251456" custScaleY="209853" custLinFactNeighborX="-2310" custLinFactNeighborY="2538"/>
      <dgm:spPr/>
      <dgm:t>
        <a:bodyPr/>
        <a:lstStyle/>
        <a:p>
          <a:endParaRPr lang="de-DE"/>
        </a:p>
      </dgm:t>
    </dgm:pt>
    <dgm:pt modelId="{8C7043EF-F030-4B35-A6E7-AC3BE56F1CF1}" type="pres">
      <dgm:prSet presAssocID="{9F099867-8E67-4D82-8A8A-14CA0684B5F8}" presName="rootConnector" presStyleLbl="node1" presStyleIdx="2" presStyleCnt="3"/>
      <dgm:spPr/>
      <dgm:t>
        <a:bodyPr/>
        <a:lstStyle/>
        <a:p>
          <a:endParaRPr lang="de-DE"/>
        </a:p>
      </dgm:t>
    </dgm:pt>
    <dgm:pt modelId="{F40D2266-AFB6-4E61-8AB9-C8872F138FAB}" type="pres">
      <dgm:prSet presAssocID="{9F099867-8E67-4D82-8A8A-14CA0684B5F8}" presName="childShape" presStyleCnt="0"/>
      <dgm:spPr/>
    </dgm:pt>
  </dgm:ptLst>
  <dgm:cxnLst>
    <dgm:cxn modelId="{C38CB551-0526-4846-ACF7-44BE788C2953}" type="presOf" srcId="{C9E5AFFF-BC6C-482B-B292-18DF5F2BEA7A}" destId="{DF519C37-2901-48FE-8C61-DB80E03693DD}" srcOrd="0" destOrd="0" presId="urn:microsoft.com/office/officeart/2005/8/layout/hierarchy3"/>
    <dgm:cxn modelId="{C2A0EE08-B506-4312-9D49-FF0EA3928AA1}" type="presOf" srcId="{2EC7BA49-428A-46A3-A4DF-53C1C681B94D}" destId="{C6A61740-CF78-44B3-8C67-0140A2D1B59E}" srcOrd="0" destOrd="0" presId="urn:microsoft.com/office/officeart/2005/8/layout/hierarchy3"/>
    <dgm:cxn modelId="{E6BED9CF-4E04-4E58-8D9C-89501927B867}" srcId="{2EC7BA49-428A-46A3-A4DF-53C1C681B94D}" destId="{7233E456-AE3B-4C55-9811-30E0A4BF2418}" srcOrd="2" destOrd="0" parTransId="{4BD2F345-B964-4D38-8891-FBA552D9B366}" sibTransId="{CCA97A70-A487-4669-A09F-AF542A3091D9}"/>
    <dgm:cxn modelId="{C82F62AA-BF0C-41E7-9C63-42E3AA584737}" srcId="{8583DA9A-2D11-41DE-844D-2E05AF710C33}" destId="{9F099867-8E67-4D82-8A8A-14CA0684B5F8}" srcOrd="2" destOrd="0" parTransId="{05A463E6-1E86-4A02-B4F3-F10F26EB0D6C}" sibTransId="{A0E19AA4-64AA-410A-A28D-1C09B821C70E}"/>
    <dgm:cxn modelId="{568E6B52-5CD9-4B4C-97C8-6321E3182C08}" srcId="{526639D5-13E1-443E-8AEA-BDDC2CD27440}" destId="{C17C15E2-6355-4D8A-8693-A8CEE57DA09C}" srcOrd="3" destOrd="0" parTransId="{1A924B72-686B-4943-8710-5BFA8464D280}" sibTransId="{A700D777-1EDD-46FE-9CF8-D8584BF91180}"/>
    <dgm:cxn modelId="{C661FCB3-28CE-47E3-BB3B-EDF32089A19E}" type="presOf" srcId="{526639D5-13E1-443E-8AEA-BDDC2CD27440}" destId="{B16A1268-0AD8-497D-96E5-E8C70395DF8B}" srcOrd="0" destOrd="0" presId="urn:microsoft.com/office/officeart/2005/8/layout/hierarchy3"/>
    <dgm:cxn modelId="{52B39426-6F6C-4254-ACE7-B9B51464863B}" srcId="{8583DA9A-2D11-41DE-844D-2E05AF710C33}" destId="{2EC7BA49-428A-46A3-A4DF-53C1C681B94D}" srcOrd="1" destOrd="0" parTransId="{0A2CD930-03FC-4AC9-B8D8-C8DC9F731B70}" sibTransId="{A63998F7-DD00-4413-8337-A34AB20629B5}"/>
    <dgm:cxn modelId="{6C0C23EA-9022-4153-9560-A9CFACD2182E}" type="presOf" srcId="{97BD497F-4B86-463D-A5DE-9E532D2AE56A}" destId="{47D65EE1-52FC-4036-8E53-3F0B308A64C5}" srcOrd="0" destOrd="0" presId="urn:microsoft.com/office/officeart/2005/8/layout/hierarchy3"/>
    <dgm:cxn modelId="{74C67160-5CA8-483B-97CC-EB650AEB78DC}" type="presOf" srcId="{A6DB283C-2CDC-4FF7-9A33-FDE7A134DBEF}" destId="{273B678D-2F2C-4987-BAA1-A54DE485AC92}" srcOrd="0" destOrd="0" presId="urn:microsoft.com/office/officeart/2005/8/layout/hierarchy3"/>
    <dgm:cxn modelId="{B7497466-6AF8-4374-808B-D117FD899B8C}" type="presOf" srcId="{8583DA9A-2D11-41DE-844D-2E05AF710C33}" destId="{11455E9B-6476-4E97-9BDD-12C340864151}" srcOrd="0" destOrd="0" presId="urn:microsoft.com/office/officeart/2005/8/layout/hierarchy3"/>
    <dgm:cxn modelId="{70C14D7D-FF00-4461-A14D-6B73F1BEFBC0}" type="presOf" srcId="{526639D5-13E1-443E-8AEA-BDDC2CD27440}" destId="{0AE49AF4-5FA1-4C5B-94F7-EDAE49D01224}" srcOrd="1" destOrd="0" presId="urn:microsoft.com/office/officeart/2005/8/layout/hierarchy3"/>
    <dgm:cxn modelId="{AF28CB7D-2284-442B-AA74-01CBB8E09C06}" type="presOf" srcId="{33887EC2-99F4-4916-A48B-E3B156748B06}" destId="{EB6B04B6-5FA2-4EEB-BC71-8F042C22EF93}" srcOrd="0" destOrd="0" presId="urn:microsoft.com/office/officeart/2005/8/layout/hierarchy3"/>
    <dgm:cxn modelId="{8E3C8B13-CEC3-4F03-87E3-9F8F3172C08E}" type="presOf" srcId="{361F295B-7C0E-4C0D-B64F-75D704B7257A}" destId="{4301CA94-BE08-4AD7-969A-07C73F74CDBA}" srcOrd="0" destOrd="0" presId="urn:microsoft.com/office/officeart/2005/8/layout/hierarchy3"/>
    <dgm:cxn modelId="{A9D534CA-4A1C-452E-977C-39D0D3B35533}" type="presOf" srcId="{4FC6D724-AD9B-41F6-889F-E1BBB128FAE6}" destId="{20ACC435-36D1-42D0-87BF-45FC2553D473}" srcOrd="0" destOrd="0" presId="urn:microsoft.com/office/officeart/2005/8/layout/hierarchy3"/>
    <dgm:cxn modelId="{AFAC1DFE-DB26-45E1-AC93-133EDA4DC294}" type="presOf" srcId="{EE874E71-C46D-402A-B6EB-D0497958FF0E}" destId="{113795FB-806F-470A-A446-C1D3A71FD175}" srcOrd="0" destOrd="0" presId="urn:microsoft.com/office/officeart/2005/8/layout/hierarchy3"/>
    <dgm:cxn modelId="{452584E5-C20F-4F51-A5DC-528CF8605ACE}" type="presOf" srcId="{4DC69179-031C-4763-BA05-3E664748E3D8}" destId="{06651ECB-5206-45DB-AC75-620C877789DB}" srcOrd="0" destOrd="0" presId="urn:microsoft.com/office/officeart/2005/8/layout/hierarchy3"/>
    <dgm:cxn modelId="{4EDE1723-64DE-43E3-B086-FF6740036BE0}" type="presOf" srcId="{4BD2F345-B964-4D38-8891-FBA552D9B366}" destId="{0E3B07E5-7F0F-4BFE-B728-70CC83EFEBF7}" srcOrd="0" destOrd="0" presId="urn:microsoft.com/office/officeart/2005/8/layout/hierarchy3"/>
    <dgm:cxn modelId="{51E125E9-E480-416D-A318-E5F8FD5DDC45}" srcId="{526639D5-13E1-443E-8AEA-BDDC2CD27440}" destId="{4FC6D724-AD9B-41F6-889F-E1BBB128FAE6}" srcOrd="4" destOrd="0" parTransId="{5FB8FD80-DE6C-420E-83E9-257AD316FC30}" sibTransId="{9DE0AF9D-0DF7-4631-975D-CA5321536B23}"/>
    <dgm:cxn modelId="{6BD5103C-674F-4D59-8F64-B764130C9A43}" srcId="{2EC7BA49-428A-46A3-A4DF-53C1C681B94D}" destId="{8F9A3FD1-376B-4DD4-A416-53DC358E5AB5}" srcOrd="1" destOrd="0" parTransId="{EE874E71-C46D-402A-B6EB-D0497958FF0E}" sibTransId="{FD9BE55D-D3BD-4A40-95B2-51DDF0108917}"/>
    <dgm:cxn modelId="{A4DCF4F0-19CA-4D7A-8E82-FCA9F8815644}" srcId="{2EC7BA49-428A-46A3-A4DF-53C1C681B94D}" destId="{97BD497F-4B86-463D-A5DE-9E532D2AE56A}" srcOrd="0" destOrd="0" parTransId="{7B62DFC6-8ED7-4598-9406-1319821C87DE}" sibTransId="{330A1426-5395-46D2-8C81-A6DFE4E1A6AA}"/>
    <dgm:cxn modelId="{A13FF817-7FEE-4CD5-9751-C682C9A4381F}" type="presOf" srcId="{48BC0815-F1F2-4E91-99C7-6E1F35E95BB9}" destId="{E5497EBF-52C7-4FF1-BE09-FF2267F95C36}" srcOrd="0" destOrd="0" presId="urn:microsoft.com/office/officeart/2005/8/layout/hierarchy3"/>
    <dgm:cxn modelId="{48906225-4FBB-482F-8961-05F6D13A869C}" type="presOf" srcId="{DE69F109-28DE-40F8-B33B-B034C886D49B}" destId="{61277C61-3C5C-4656-A7D3-E376AC662944}" srcOrd="0" destOrd="0" presId="urn:microsoft.com/office/officeart/2005/8/layout/hierarchy3"/>
    <dgm:cxn modelId="{9A49D143-9C78-47AD-AC7E-53B25483AAA5}" type="presOf" srcId="{9F099867-8E67-4D82-8A8A-14CA0684B5F8}" destId="{8C7043EF-F030-4B35-A6E7-AC3BE56F1CF1}" srcOrd="1" destOrd="0" presId="urn:microsoft.com/office/officeart/2005/8/layout/hierarchy3"/>
    <dgm:cxn modelId="{92242316-B7C7-478C-93D8-87CCC3F3546A}" srcId="{2EC7BA49-428A-46A3-A4DF-53C1C681B94D}" destId="{C9E5AFFF-BC6C-482B-B292-18DF5F2BEA7A}" srcOrd="3" destOrd="0" parTransId="{F9729C8E-BC60-4389-8B85-527D113B88D1}" sibTransId="{3112EF1B-196D-4CF1-AC8F-C4486375BCB6}"/>
    <dgm:cxn modelId="{139EF911-74F6-49CA-925E-C4B921F304B1}" type="presOf" srcId="{8F9A3FD1-376B-4DD4-A416-53DC358E5AB5}" destId="{2B5CCC4A-4F76-46FF-85F7-594103625CA0}" srcOrd="0" destOrd="0" presId="urn:microsoft.com/office/officeart/2005/8/layout/hierarchy3"/>
    <dgm:cxn modelId="{FE633368-5201-460A-B509-7C30D3B667CA}" type="presOf" srcId="{C17C15E2-6355-4D8A-8693-A8CEE57DA09C}" destId="{5E285726-54FC-4369-B995-717A31AC90EE}" srcOrd="0" destOrd="0" presId="urn:microsoft.com/office/officeart/2005/8/layout/hierarchy3"/>
    <dgm:cxn modelId="{6FBC5227-034B-46DF-876B-1FE3CD83A6E7}" type="presOf" srcId="{1A924B72-686B-4943-8710-5BFA8464D280}" destId="{B8EE3B39-0C5D-4D10-BE38-A4F26AA2FF0E}" srcOrd="0" destOrd="0" presId="urn:microsoft.com/office/officeart/2005/8/layout/hierarchy3"/>
    <dgm:cxn modelId="{6F284597-A8D4-4C76-B950-0D8D1C7B04A3}" type="presOf" srcId="{7233E456-AE3B-4C55-9811-30E0A4BF2418}" destId="{B765A586-CD22-4FF1-98E5-AB667FC3F5FD}" srcOrd="0" destOrd="0" presId="urn:microsoft.com/office/officeart/2005/8/layout/hierarchy3"/>
    <dgm:cxn modelId="{A01E2B28-BAC6-4751-AE7B-D0B8522A818B}" type="presOf" srcId="{17F4F77B-D368-4827-A0CD-4476E24ACC93}" destId="{76021B29-368D-4FFA-BF96-1D041E34B169}" srcOrd="0" destOrd="0" presId="urn:microsoft.com/office/officeart/2005/8/layout/hierarchy3"/>
    <dgm:cxn modelId="{90F71729-B968-41E0-BE33-0899F40394A8}" srcId="{2EC7BA49-428A-46A3-A4DF-53C1C681B94D}" destId="{4DC69179-031C-4763-BA05-3E664748E3D8}" srcOrd="4" destOrd="0" parTransId="{17F4F77B-D368-4827-A0CD-4476E24ACC93}" sibTransId="{34DE0A4A-D401-4C26-9F34-3BE32F6E6D22}"/>
    <dgm:cxn modelId="{23C0DA2F-717B-4D55-A36F-143162523682}" srcId="{8583DA9A-2D11-41DE-844D-2E05AF710C33}" destId="{526639D5-13E1-443E-8AEA-BDDC2CD27440}" srcOrd="0" destOrd="0" parTransId="{5199F7A8-F6F8-461D-8691-F2D83F3FABFB}" sibTransId="{CAB67A95-2A97-4560-9924-02E5C18E1FE7}"/>
    <dgm:cxn modelId="{07B98CD8-4DB1-4C15-933B-34DC1CC96FC7}" type="presOf" srcId="{7B62DFC6-8ED7-4598-9406-1319821C87DE}" destId="{1C5058B5-F33A-4421-9543-9A192FD0A876}" srcOrd="0" destOrd="0" presId="urn:microsoft.com/office/officeart/2005/8/layout/hierarchy3"/>
    <dgm:cxn modelId="{D3C647CD-A911-4409-80DE-0163F639715E}" srcId="{526639D5-13E1-443E-8AEA-BDDC2CD27440}" destId="{5669FA5E-688F-44CD-B058-0FDF55193016}" srcOrd="1" destOrd="0" parTransId="{A6DB283C-2CDC-4FF7-9A33-FDE7A134DBEF}" sibTransId="{FBE690FF-073B-4790-B733-4579F610BE98}"/>
    <dgm:cxn modelId="{1687C12A-D8CF-4C2C-A2D6-1130DAC5663C}" type="presOf" srcId="{5669FA5E-688F-44CD-B058-0FDF55193016}" destId="{E030887A-8BD1-432D-AAAA-D570CBDC6CE1}" srcOrd="0" destOrd="0" presId="urn:microsoft.com/office/officeart/2005/8/layout/hierarchy3"/>
    <dgm:cxn modelId="{857CF911-CCED-4187-B343-6C0EA315C43C}" srcId="{526639D5-13E1-443E-8AEA-BDDC2CD27440}" destId="{48BC0815-F1F2-4E91-99C7-6E1F35E95BB9}" srcOrd="0" destOrd="0" parTransId="{33887EC2-99F4-4916-A48B-E3B156748B06}" sibTransId="{608105A3-C256-4B8F-BCB6-8940234CCFC4}"/>
    <dgm:cxn modelId="{39AE7A69-8018-4587-A386-A9631F6BCFDA}" type="presOf" srcId="{F9729C8E-BC60-4389-8B85-527D113B88D1}" destId="{E16205C8-3827-40B6-863E-167654B765C7}" srcOrd="0" destOrd="0" presId="urn:microsoft.com/office/officeart/2005/8/layout/hierarchy3"/>
    <dgm:cxn modelId="{CF263105-12B6-44FB-A176-CE0FDEF26FDA}" type="presOf" srcId="{2EC7BA49-428A-46A3-A4DF-53C1C681B94D}" destId="{64D885A5-62C5-4635-8908-7C5F4E3613FC}" srcOrd="1" destOrd="0" presId="urn:microsoft.com/office/officeart/2005/8/layout/hierarchy3"/>
    <dgm:cxn modelId="{2E85E3EF-399D-40FA-9CE8-F507CFD69735}" type="presOf" srcId="{9F099867-8E67-4D82-8A8A-14CA0684B5F8}" destId="{64893D1B-0F81-44BE-BB25-C30E05F51C61}" srcOrd="0" destOrd="0" presId="urn:microsoft.com/office/officeart/2005/8/layout/hierarchy3"/>
    <dgm:cxn modelId="{08328F84-D178-4B0F-9A33-48EAD4F0A8CB}" type="presOf" srcId="{5FB8FD80-DE6C-420E-83E9-257AD316FC30}" destId="{EBB95FAA-E8BF-48EE-BBA9-E25C7E903ECE}" srcOrd="0" destOrd="0" presId="urn:microsoft.com/office/officeart/2005/8/layout/hierarchy3"/>
    <dgm:cxn modelId="{285065D8-D012-4741-A3F3-529A3E58FD8C}" srcId="{526639D5-13E1-443E-8AEA-BDDC2CD27440}" destId="{361F295B-7C0E-4C0D-B64F-75D704B7257A}" srcOrd="2" destOrd="0" parTransId="{DE69F109-28DE-40F8-B33B-B034C886D49B}" sibTransId="{6A695A95-E9E3-4070-8F2C-5C3A7229DA3A}"/>
    <dgm:cxn modelId="{2FBC7614-50B4-4812-8884-456A85B38E49}" type="presParOf" srcId="{11455E9B-6476-4E97-9BDD-12C340864151}" destId="{E45E8200-CF3F-4A13-860D-6E2C6F8CBE0A}" srcOrd="0" destOrd="0" presId="urn:microsoft.com/office/officeart/2005/8/layout/hierarchy3"/>
    <dgm:cxn modelId="{B57D0C3A-D872-4C34-A586-F247F4C41ADD}" type="presParOf" srcId="{E45E8200-CF3F-4A13-860D-6E2C6F8CBE0A}" destId="{9276E27D-B0F4-4F67-8CC1-26E901328665}" srcOrd="0" destOrd="0" presId="urn:microsoft.com/office/officeart/2005/8/layout/hierarchy3"/>
    <dgm:cxn modelId="{60C5874C-9340-4798-B56E-F983F6ABE344}" type="presParOf" srcId="{9276E27D-B0F4-4F67-8CC1-26E901328665}" destId="{B16A1268-0AD8-497D-96E5-E8C70395DF8B}" srcOrd="0" destOrd="0" presId="urn:microsoft.com/office/officeart/2005/8/layout/hierarchy3"/>
    <dgm:cxn modelId="{B94EAA0D-7B0C-4D84-A693-E3189A9BA904}" type="presParOf" srcId="{9276E27D-B0F4-4F67-8CC1-26E901328665}" destId="{0AE49AF4-5FA1-4C5B-94F7-EDAE49D01224}" srcOrd="1" destOrd="0" presId="urn:microsoft.com/office/officeart/2005/8/layout/hierarchy3"/>
    <dgm:cxn modelId="{7E4D5318-417D-4A54-A0E9-3BD53A21082A}" type="presParOf" srcId="{E45E8200-CF3F-4A13-860D-6E2C6F8CBE0A}" destId="{87D0F2FC-2FAA-4D41-9461-A1A221327B60}" srcOrd="1" destOrd="0" presId="urn:microsoft.com/office/officeart/2005/8/layout/hierarchy3"/>
    <dgm:cxn modelId="{FB03EEE3-A5BB-4213-9596-5A06A737744F}" type="presParOf" srcId="{87D0F2FC-2FAA-4D41-9461-A1A221327B60}" destId="{EB6B04B6-5FA2-4EEB-BC71-8F042C22EF93}" srcOrd="0" destOrd="0" presId="urn:microsoft.com/office/officeart/2005/8/layout/hierarchy3"/>
    <dgm:cxn modelId="{6770CEC5-176B-4595-966A-06F35095AF14}" type="presParOf" srcId="{87D0F2FC-2FAA-4D41-9461-A1A221327B60}" destId="{E5497EBF-52C7-4FF1-BE09-FF2267F95C36}" srcOrd="1" destOrd="0" presId="urn:microsoft.com/office/officeart/2005/8/layout/hierarchy3"/>
    <dgm:cxn modelId="{657E32CD-0E21-40A6-919C-1493CD7AF48D}" type="presParOf" srcId="{87D0F2FC-2FAA-4D41-9461-A1A221327B60}" destId="{273B678D-2F2C-4987-BAA1-A54DE485AC92}" srcOrd="2" destOrd="0" presId="urn:microsoft.com/office/officeart/2005/8/layout/hierarchy3"/>
    <dgm:cxn modelId="{245258FC-CB5E-447E-8E1E-741DA96C4517}" type="presParOf" srcId="{87D0F2FC-2FAA-4D41-9461-A1A221327B60}" destId="{E030887A-8BD1-432D-AAAA-D570CBDC6CE1}" srcOrd="3" destOrd="0" presId="urn:microsoft.com/office/officeart/2005/8/layout/hierarchy3"/>
    <dgm:cxn modelId="{564F377B-13F7-403F-912B-5E7BC64F0750}" type="presParOf" srcId="{87D0F2FC-2FAA-4D41-9461-A1A221327B60}" destId="{61277C61-3C5C-4656-A7D3-E376AC662944}" srcOrd="4" destOrd="0" presId="urn:microsoft.com/office/officeart/2005/8/layout/hierarchy3"/>
    <dgm:cxn modelId="{14F841F1-50CE-4CC9-AB1D-CD48D7799AD8}" type="presParOf" srcId="{87D0F2FC-2FAA-4D41-9461-A1A221327B60}" destId="{4301CA94-BE08-4AD7-969A-07C73F74CDBA}" srcOrd="5" destOrd="0" presId="urn:microsoft.com/office/officeart/2005/8/layout/hierarchy3"/>
    <dgm:cxn modelId="{FDF9DC05-90CB-448B-A544-4BE92BE77E50}" type="presParOf" srcId="{87D0F2FC-2FAA-4D41-9461-A1A221327B60}" destId="{B8EE3B39-0C5D-4D10-BE38-A4F26AA2FF0E}" srcOrd="6" destOrd="0" presId="urn:microsoft.com/office/officeart/2005/8/layout/hierarchy3"/>
    <dgm:cxn modelId="{A08C3E28-279D-479D-87D4-5404F267B26B}" type="presParOf" srcId="{87D0F2FC-2FAA-4D41-9461-A1A221327B60}" destId="{5E285726-54FC-4369-B995-717A31AC90EE}" srcOrd="7" destOrd="0" presId="urn:microsoft.com/office/officeart/2005/8/layout/hierarchy3"/>
    <dgm:cxn modelId="{ECCA6B14-565C-4B90-9A24-02317970E3F4}" type="presParOf" srcId="{87D0F2FC-2FAA-4D41-9461-A1A221327B60}" destId="{EBB95FAA-E8BF-48EE-BBA9-E25C7E903ECE}" srcOrd="8" destOrd="0" presId="urn:microsoft.com/office/officeart/2005/8/layout/hierarchy3"/>
    <dgm:cxn modelId="{2EB39EC1-2B35-481A-9924-0C66AB1D86F1}" type="presParOf" srcId="{87D0F2FC-2FAA-4D41-9461-A1A221327B60}" destId="{20ACC435-36D1-42D0-87BF-45FC2553D473}" srcOrd="9" destOrd="0" presId="urn:microsoft.com/office/officeart/2005/8/layout/hierarchy3"/>
    <dgm:cxn modelId="{648CB67F-7457-4011-9DBD-AB1D29086E84}" type="presParOf" srcId="{11455E9B-6476-4E97-9BDD-12C340864151}" destId="{E9E836F5-96C8-4D72-9485-FA3903AF83B5}" srcOrd="1" destOrd="0" presId="urn:microsoft.com/office/officeart/2005/8/layout/hierarchy3"/>
    <dgm:cxn modelId="{202AB0E2-5728-420A-B10D-06E984FEAB9D}" type="presParOf" srcId="{E9E836F5-96C8-4D72-9485-FA3903AF83B5}" destId="{F7D63C1D-1072-4BA7-95E7-641B93E09DD0}" srcOrd="0" destOrd="0" presId="urn:microsoft.com/office/officeart/2005/8/layout/hierarchy3"/>
    <dgm:cxn modelId="{F33391B4-41C5-4E1E-BF07-BEAC4FC1E726}" type="presParOf" srcId="{F7D63C1D-1072-4BA7-95E7-641B93E09DD0}" destId="{C6A61740-CF78-44B3-8C67-0140A2D1B59E}" srcOrd="0" destOrd="0" presId="urn:microsoft.com/office/officeart/2005/8/layout/hierarchy3"/>
    <dgm:cxn modelId="{09213DFB-500E-4DF6-86C5-04D35A1B2E4F}" type="presParOf" srcId="{F7D63C1D-1072-4BA7-95E7-641B93E09DD0}" destId="{64D885A5-62C5-4635-8908-7C5F4E3613FC}" srcOrd="1" destOrd="0" presId="urn:microsoft.com/office/officeart/2005/8/layout/hierarchy3"/>
    <dgm:cxn modelId="{64F03CCB-A0FF-4741-BD34-B34D050BEC1F}" type="presParOf" srcId="{E9E836F5-96C8-4D72-9485-FA3903AF83B5}" destId="{FDE71C6B-541B-4CB6-8197-127E073B43E4}" srcOrd="1" destOrd="0" presId="urn:microsoft.com/office/officeart/2005/8/layout/hierarchy3"/>
    <dgm:cxn modelId="{3894EA42-0468-4314-8F16-3700EB17018A}" type="presParOf" srcId="{FDE71C6B-541B-4CB6-8197-127E073B43E4}" destId="{1C5058B5-F33A-4421-9543-9A192FD0A876}" srcOrd="0" destOrd="0" presId="urn:microsoft.com/office/officeart/2005/8/layout/hierarchy3"/>
    <dgm:cxn modelId="{B81D76D9-7B4C-4082-8018-8255B784C90D}" type="presParOf" srcId="{FDE71C6B-541B-4CB6-8197-127E073B43E4}" destId="{47D65EE1-52FC-4036-8E53-3F0B308A64C5}" srcOrd="1" destOrd="0" presId="urn:microsoft.com/office/officeart/2005/8/layout/hierarchy3"/>
    <dgm:cxn modelId="{DEAD1A52-316E-4AA1-8510-55A8D50D7000}" type="presParOf" srcId="{FDE71C6B-541B-4CB6-8197-127E073B43E4}" destId="{113795FB-806F-470A-A446-C1D3A71FD175}" srcOrd="2" destOrd="0" presId="urn:microsoft.com/office/officeart/2005/8/layout/hierarchy3"/>
    <dgm:cxn modelId="{55A3CC88-8DFB-4E34-BBF3-FACDC6B74A4F}" type="presParOf" srcId="{FDE71C6B-541B-4CB6-8197-127E073B43E4}" destId="{2B5CCC4A-4F76-46FF-85F7-594103625CA0}" srcOrd="3" destOrd="0" presId="urn:microsoft.com/office/officeart/2005/8/layout/hierarchy3"/>
    <dgm:cxn modelId="{55AB3677-49C9-4651-81DB-48BB5B30D607}" type="presParOf" srcId="{FDE71C6B-541B-4CB6-8197-127E073B43E4}" destId="{0E3B07E5-7F0F-4BFE-B728-70CC83EFEBF7}" srcOrd="4" destOrd="0" presId="urn:microsoft.com/office/officeart/2005/8/layout/hierarchy3"/>
    <dgm:cxn modelId="{BED7C6EF-E5CE-4C2B-8FA2-F0C3A11BCE60}" type="presParOf" srcId="{FDE71C6B-541B-4CB6-8197-127E073B43E4}" destId="{B765A586-CD22-4FF1-98E5-AB667FC3F5FD}" srcOrd="5" destOrd="0" presId="urn:microsoft.com/office/officeart/2005/8/layout/hierarchy3"/>
    <dgm:cxn modelId="{D68D642C-A712-489F-8024-3F4353505590}" type="presParOf" srcId="{FDE71C6B-541B-4CB6-8197-127E073B43E4}" destId="{E16205C8-3827-40B6-863E-167654B765C7}" srcOrd="6" destOrd="0" presId="urn:microsoft.com/office/officeart/2005/8/layout/hierarchy3"/>
    <dgm:cxn modelId="{3C890216-27F5-4977-AA42-362C113D6EF0}" type="presParOf" srcId="{FDE71C6B-541B-4CB6-8197-127E073B43E4}" destId="{DF519C37-2901-48FE-8C61-DB80E03693DD}" srcOrd="7" destOrd="0" presId="urn:microsoft.com/office/officeart/2005/8/layout/hierarchy3"/>
    <dgm:cxn modelId="{1B97218F-D8A7-4CFA-9BF2-E2A557B7DA3B}" type="presParOf" srcId="{FDE71C6B-541B-4CB6-8197-127E073B43E4}" destId="{76021B29-368D-4FFA-BF96-1D041E34B169}" srcOrd="8" destOrd="0" presId="urn:microsoft.com/office/officeart/2005/8/layout/hierarchy3"/>
    <dgm:cxn modelId="{15E1E634-4CE5-442E-863E-45E188D57DE6}" type="presParOf" srcId="{FDE71C6B-541B-4CB6-8197-127E073B43E4}" destId="{06651ECB-5206-45DB-AC75-620C877789DB}" srcOrd="9" destOrd="0" presId="urn:microsoft.com/office/officeart/2005/8/layout/hierarchy3"/>
    <dgm:cxn modelId="{ED4A07CE-8A48-4DA7-8715-8E6558F82ED1}" type="presParOf" srcId="{11455E9B-6476-4E97-9BDD-12C340864151}" destId="{B0455D65-0AC9-454B-B15E-0A686A39FB4A}" srcOrd="2" destOrd="0" presId="urn:microsoft.com/office/officeart/2005/8/layout/hierarchy3"/>
    <dgm:cxn modelId="{B4C61236-D8B4-4158-86B9-9CF109C7C35B}" type="presParOf" srcId="{B0455D65-0AC9-454B-B15E-0A686A39FB4A}" destId="{3D48AD59-1ABB-48C9-854D-7B52D017AF05}" srcOrd="0" destOrd="0" presId="urn:microsoft.com/office/officeart/2005/8/layout/hierarchy3"/>
    <dgm:cxn modelId="{C23E3E97-0A4A-4C71-86C8-3D821BFF148C}" type="presParOf" srcId="{3D48AD59-1ABB-48C9-854D-7B52D017AF05}" destId="{64893D1B-0F81-44BE-BB25-C30E05F51C61}" srcOrd="0" destOrd="0" presId="urn:microsoft.com/office/officeart/2005/8/layout/hierarchy3"/>
    <dgm:cxn modelId="{464E4F15-B2DE-4466-8002-DDA90B3D6437}" type="presParOf" srcId="{3D48AD59-1ABB-48C9-854D-7B52D017AF05}" destId="{8C7043EF-F030-4B35-A6E7-AC3BE56F1CF1}" srcOrd="1" destOrd="0" presId="urn:microsoft.com/office/officeart/2005/8/layout/hierarchy3"/>
    <dgm:cxn modelId="{F7B1B8C0-60EF-4BB3-81DA-9593FF93969E}" type="presParOf" srcId="{B0455D65-0AC9-454B-B15E-0A686A39FB4A}" destId="{F40D2266-AFB6-4E61-8AB9-C8872F138FAB}"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7B983E-EF43-4AF6-8AEF-405B61EB5E6C}"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de-DE"/>
        </a:p>
      </dgm:t>
    </dgm:pt>
    <dgm:pt modelId="{7F1D7D51-D091-4310-86D5-56F313E99098}">
      <dgm:prSet phldrT="[Text]"/>
      <dgm:spPr>
        <a:solidFill>
          <a:srgbClr val="0070C0"/>
        </a:solidFill>
      </dgm:spPr>
      <dgm:t>
        <a:bodyPr/>
        <a:lstStyle/>
        <a:p>
          <a:r>
            <a:rPr lang="en-GB" noProof="0" dirty="0" smtClean="0"/>
            <a:t>Ground handling</a:t>
          </a:r>
          <a:r>
            <a:rPr lang="de-DE" dirty="0" smtClean="0"/>
            <a:t> </a:t>
          </a:r>
          <a:endParaRPr lang="de-DE" dirty="0"/>
        </a:p>
      </dgm:t>
    </dgm:pt>
    <dgm:pt modelId="{D2CC4977-D7E1-45EC-A451-80456F2585A1}" type="parTrans" cxnId="{F954B2F1-31F1-40FD-97C4-1F659DD5F550}">
      <dgm:prSet/>
      <dgm:spPr/>
      <dgm:t>
        <a:bodyPr/>
        <a:lstStyle/>
        <a:p>
          <a:endParaRPr lang="de-DE"/>
        </a:p>
      </dgm:t>
    </dgm:pt>
    <dgm:pt modelId="{22EFBEA0-7CC1-49DA-AF5F-453C89FD0F5A}" type="sibTrans" cxnId="{F954B2F1-31F1-40FD-97C4-1F659DD5F550}">
      <dgm:prSet/>
      <dgm:spPr/>
      <dgm:t>
        <a:bodyPr/>
        <a:lstStyle/>
        <a:p>
          <a:endParaRPr lang="de-DE"/>
        </a:p>
      </dgm:t>
    </dgm:pt>
    <dgm:pt modelId="{3D0C0D85-085E-4DE1-B03E-603434244BFE}">
      <dgm:prSet phldrT="[Text]" custT="1"/>
      <dgm:spPr>
        <a:solidFill>
          <a:schemeClr val="tx2">
            <a:lumMod val="40000"/>
            <a:lumOff val="60000"/>
          </a:schemeClr>
        </a:solidFill>
      </dgm:spPr>
      <dgm:t>
        <a:bodyPr/>
        <a:lstStyle/>
        <a:p>
          <a:r>
            <a:rPr lang="de-DE" sz="1800" b="0" dirty="0">
              <a:solidFill>
                <a:schemeClr val="tx1"/>
              </a:solidFill>
            </a:rPr>
            <a:t>Outsourcing</a:t>
          </a:r>
        </a:p>
        <a:p>
          <a:endParaRPr lang="de-DE" sz="1700" dirty="0">
            <a:solidFill>
              <a:schemeClr val="tx1"/>
            </a:solidFill>
          </a:endParaRPr>
        </a:p>
        <a:p>
          <a:endParaRPr lang="de-DE" sz="1700" baseline="0" dirty="0">
            <a:solidFill>
              <a:schemeClr val="tx1"/>
            </a:solidFill>
          </a:endParaRPr>
        </a:p>
        <a:p>
          <a:endParaRPr lang="de-DE" sz="1700" baseline="0" dirty="0">
            <a:solidFill>
              <a:schemeClr val="tx1"/>
            </a:solidFill>
          </a:endParaRPr>
        </a:p>
        <a:p>
          <a:endParaRPr lang="de-DE" sz="1700" baseline="0" dirty="0">
            <a:solidFill>
              <a:schemeClr val="tx1"/>
            </a:solidFill>
          </a:endParaRPr>
        </a:p>
        <a:p>
          <a:r>
            <a:rPr lang="de-DE" sz="1500" baseline="0" dirty="0">
              <a:solidFill>
                <a:schemeClr val="tx1"/>
              </a:solidFill>
            </a:rPr>
            <a:t> </a:t>
          </a:r>
          <a:endParaRPr lang="de-DE" sz="1500" dirty="0">
            <a:solidFill>
              <a:schemeClr val="tx1"/>
            </a:solidFill>
          </a:endParaRPr>
        </a:p>
      </dgm:t>
    </dgm:pt>
    <dgm:pt modelId="{4178AAEE-6A19-42CE-BF56-B23DB83F83FA}" type="parTrans" cxnId="{439226C6-6483-4AD7-BAEF-43FB60D6C108}">
      <dgm:prSet/>
      <dgm:spPr/>
      <dgm:t>
        <a:bodyPr/>
        <a:lstStyle/>
        <a:p>
          <a:endParaRPr lang="de-DE"/>
        </a:p>
      </dgm:t>
    </dgm:pt>
    <dgm:pt modelId="{4E2023B4-2E35-4080-8AFA-14346340F3A3}" type="sibTrans" cxnId="{439226C6-6483-4AD7-BAEF-43FB60D6C108}">
      <dgm:prSet/>
      <dgm:spPr/>
      <dgm:t>
        <a:bodyPr/>
        <a:lstStyle/>
        <a:p>
          <a:endParaRPr lang="de-DE"/>
        </a:p>
      </dgm:t>
    </dgm:pt>
    <dgm:pt modelId="{34256107-E48F-4AFD-A662-3072FA05ECB1}">
      <dgm:prSet phldrT="[Text]" custT="1"/>
      <dgm:spPr>
        <a:solidFill>
          <a:schemeClr val="tx2">
            <a:lumMod val="40000"/>
            <a:lumOff val="60000"/>
          </a:schemeClr>
        </a:solidFill>
      </dgm:spPr>
      <dgm:t>
        <a:bodyPr/>
        <a:lstStyle/>
        <a:p>
          <a:endParaRPr lang="de-DE" sz="1700" dirty="0">
            <a:solidFill>
              <a:schemeClr val="tx1"/>
            </a:solidFill>
          </a:endParaRPr>
        </a:p>
        <a:p>
          <a:endParaRPr lang="de-DE" sz="1700" dirty="0">
            <a:solidFill>
              <a:schemeClr val="tx1"/>
            </a:solidFill>
          </a:endParaRPr>
        </a:p>
        <a:p>
          <a:endParaRPr lang="de-DE" sz="1700" dirty="0">
            <a:solidFill>
              <a:schemeClr val="tx1"/>
            </a:solidFill>
          </a:endParaRPr>
        </a:p>
        <a:p>
          <a:endParaRPr lang="de-DE" sz="1700" dirty="0">
            <a:solidFill>
              <a:schemeClr val="tx1"/>
            </a:solidFill>
          </a:endParaRPr>
        </a:p>
        <a:p>
          <a:endParaRPr lang="de-DE" sz="1700" dirty="0">
            <a:solidFill>
              <a:schemeClr val="tx1"/>
            </a:solidFill>
          </a:endParaRPr>
        </a:p>
        <a:p>
          <a:endParaRPr lang="de-DE" sz="1700" dirty="0">
            <a:solidFill>
              <a:schemeClr val="tx1"/>
            </a:solidFill>
          </a:endParaRPr>
        </a:p>
        <a:p>
          <a:r>
            <a:rPr lang="en-GB" sz="1400" noProof="0" dirty="0">
              <a:solidFill>
                <a:srgbClr val="FF0000"/>
              </a:solidFill>
            </a:rPr>
            <a:t>Social dumping </a:t>
          </a:r>
        </a:p>
        <a:p>
          <a:r>
            <a:rPr lang="de-DE" sz="1400" dirty="0">
              <a:solidFill>
                <a:srgbClr val="FF0000"/>
              </a:solidFill>
            </a:rPr>
            <a:t>(Minimum wage)</a:t>
          </a:r>
        </a:p>
        <a:p>
          <a:r>
            <a:rPr lang="de-DE" sz="1700" dirty="0">
              <a:solidFill>
                <a:schemeClr val="tx1"/>
              </a:solidFill>
            </a:rPr>
            <a:t> </a:t>
          </a:r>
        </a:p>
      </dgm:t>
    </dgm:pt>
    <dgm:pt modelId="{A021629A-D97F-4C81-85AC-B56D99932053}" type="parTrans" cxnId="{619EE3DA-CEB2-4217-889C-ED3CBF98174E}">
      <dgm:prSet/>
      <dgm:spPr/>
      <dgm:t>
        <a:bodyPr/>
        <a:lstStyle/>
        <a:p>
          <a:endParaRPr lang="de-DE"/>
        </a:p>
      </dgm:t>
    </dgm:pt>
    <dgm:pt modelId="{27893341-1FD6-48F1-8990-E33882D70333}" type="sibTrans" cxnId="{619EE3DA-CEB2-4217-889C-ED3CBF98174E}">
      <dgm:prSet/>
      <dgm:spPr/>
      <dgm:t>
        <a:bodyPr/>
        <a:lstStyle/>
        <a:p>
          <a:endParaRPr lang="de-DE"/>
        </a:p>
      </dgm:t>
    </dgm:pt>
    <dgm:pt modelId="{8521650B-A28E-44B8-A422-98DA7EC01165}">
      <dgm:prSet custT="1"/>
      <dgm:spPr>
        <a:solidFill>
          <a:schemeClr val="tx2">
            <a:lumMod val="40000"/>
            <a:lumOff val="60000"/>
          </a:schemeClr>
        </a:solidFill>
      </dgm:spPr>
      <dgm:t>
        <a:bodyPr/>
        <a:lstStyle/>
        <a:p>
          <a:endParaRPr lang="en-GB" sz="1600" noProof="0" dirty="0">
            <a:solidFill>
              <a:schemeClr val="tx1"/>
            </a:solidFill>
          </a:endParaRPr>
        </a:p>
        <a:p>
          <a:r>
            <a:rPr lang="en-GB" sz="1600" noProof="0" dirty="0">
              <a:solidFill>
                <a:schemeClr val="tx1"/>
              </a:solidFill>
            </a:rPr>
            <a:t>Sub, </a:t>
          </a:r>
        </a:p>
        <a:p>
          <a:r>
            <a:rPr lang="en-GB" sz="1600" noProof="0" dirty="0">
              <a:solidFill>
                <a:schemeClr val="tx1"/>
              </a:solidFill>
            </a:rPr>
            <a:t>sub, subcontractor</a:t>
          </a:r>
        </a:p>
        <a:p>
          <a:r>
            <a:rPr lang="en-GB" sz="1700" noProof="0" dirty="0">
              <a:solidFill>
                <a:schemeClr val="tx1"/>
              </a:solidFill>
            </a:rPr>
            <a:t>(100s of agreements</a:t>
          </a:r>
          <a:r>
            <a:rPr lang="de-DE" sz="1700" dirty="0">
              <a:solidFill>
                <a:schemeClr val="tx1"/>
              </a:solidFill>
            </a:rPr>
            <a:t>) </a:t>
          </a:r>
        </a:p>
        <a:p>
          <a:endParaRPr lang="de-DE" sz="1700" dirty="0">
            <a:solidFill>
              <a:schemeClr val="tx1"/>
            </a:solidFill>
          </a:endParaRPr>
        </a:p>
      </dgm:t>
    </dgm:pt>
    <dgm:pt modelId="{E7CAF02D-12CC-41B2-8C41-5E9188F4B5A9}" type="parTrans" cxnId="{3589159A-5236-4B33-B955-34B913F209ED}">
      <dgm:prSet/>
      <dgm:spPr/>
      <dgm:t>
        <a:bodyPr/>
        <a:lstStyle/>
        <a:p>
          <a:endParaRPr lang="de-DE"/>
        </a:p>
      </dgm:t>
    </dgm:pt>
    <dgm:pt modelId="{52E7A313-DEF4-4CF5-9E08-E3C077279C8B}" type="sibTrans" cxnId="{3589159A-5236-4B33-B955-34B913F209ED}">
      <dgm:prSet/>
      <dgm:spPr/>
      <dgm:t>
        <a:bodyPr/>
        <a:lstStyle/>
        <a:p>
          <a:endParaRPr lang="de-DE"/>
        </a:p>
      </dgm:t>
    </dgm:pt>
    <dgm:pt modelId="{0CE483E9-8B0A-4E2B-ABAD-A514763E92D5}" type="pres">
      <dgm:prSet presAssocID="{647B983E-EF43-4AF6-8AEF-405B61EB5E6C}" presName="composite" presStyleCnt="0">
        <dgm:presLayoutVars>
          <dgm:chMax val="1"/>
          <dgm:dir/>
          <dgm:resizeHandles val="exact"/>
        </dgm:presLayoutVars>
      </dgm:prSet>
      <dgm:spPr/>
      <dgm:t>
        <a:bodyPr/>
        <a:lstStyle/>
        <a:p>
          <a:endParaRPr lang="de-DE"/>
        </a:p>
      </dgm:t>
    </dgm:pt>
    <dgm:pt modelId="{DDF111A5-FAEF-49D5-8DFA-6724454C3350}" type="pres">
      <dgm:prSet presAssocID="{7F1D7D51-D091-4310-86D5-56F313E99098}" presName="roof" presStyleLbl="dkBgShp" presStyleIdx="0" presStyleCnt="2"/>
      <dgm:spPr/>
      <dgm:t>
        <a:bodyPr/>
        <a:lstStyle/>
        <a:p>
          <a:endParaRPr lang="de-DE"/>
        </a:p>
      </dgm:t>
    </dgm:pt>
    <dgm:pt modelId="{04E45B9D-AE0B-434C-991B-CC8FC0E902A0}" type="pres">
      <dgm:prSet presAssocID="{7F1D7D51-D091-4310-86D5-56F313E99098}" presName="pillars" presStyleCnt="0"/>
      <dgm:spPr/>
    </dgm:pt>
    <dgm:pt modelId="{FC439161-1DD1-4537-AB4C-60C545A9A49C}" type="pres">
      <dgm:prSet presAssocID="{7F1D7D51-D091-4310-86D5-56F313E99098}" presName="pillar1" presStyleLbl="node1" presStyleIdx="0" presStyleCnt="3">
        <dgm:presLayoutVars>
          <dgm:bulletEnabled val="1"/>
        </dgm:presLayoutVars>
      </dgm:prSet>
      <dgm:spPr/>
      <dgm:t>
        <a:bodyPr/>
        <a:lstStyle/>
        <a:p>
          <a:endParaRPr lang="de-DE"/>
        </a:p>
      </dgm:t>
    </dgm:pt>
    <dgm:pt modelId="{8BF3B8E7-E8FC-4467-BBFF-5044B870DFE6}" type="pres">
      <dgm:prSet presAssocID="{8521650B-A28E-44B8-A422-98DA7EC01165}" presName="pillarX" presStyleLbl="node1" presStyleIdx="1" presStyleCnt="3" custLinFactNeighborX="-1" custLinFactNeighborY="1">
        <dgm:presLayoutVars>
          <dgm:bulletEnabled val="1"/>
        </dgm:presLayoutVars>
      </dgm:prSet>
      <dgm:spPr/>
      <dgm:t>
        <a:bodyPr/>
        <a:lstStyle/>
        <a:p>
          <a:endParaRPr lang="de-DE"/>
        </a:p>
      </dgm:t>
    </dgm:pt>
    <dgm:pt modelId="{D2BCCD0C-E62D-407C-87FC-5714E8062259}" type="pres">
      <dgm:prSet presAssocID="{34256107-E48F-4AFD-A662-3072FA05ECB1}" presName="pillarX" presStyleLbl="node1" presStyleIdx="2" presStyleCnt="3">
        <dgm:presLayoutVars>
          <dgm:bulletEnabled val="1"/>
        </dgm:presLayoutVars>
      </dgm:prSet>
      <dgm:spPr/>
      <dgm:t>
        <a:bodyPr/>
        <a:lstStyle/>
        <a:p>
          <a:endParaRPr lang="de-DE"/>
        </a:p>
      </dgm:t>
    </dgm:pt>
    <dgm:pt modelId="{0D8B68C7-6D3B-43A3-9CE7-CD421CE68D73}" type="pres">
      <dgm:prSet presAssocID="{7F1D7D51-D091-4310-86D5-56F313E99098}" presName="base" presStyleLbl="dkBgShp" presStyleIdx="1" presStyleCnt="2"/>
      <dgm:spPr>
        <a:solidFill>
          <a:schemeClr val="bg1"/>
        </a:solidFill>
      </dgm:spPr>
    </dgm:pt>
  </dgm:ptLst>
  <dgm:cxnLst>
    <dgm:cxn modelId="{D33525EE-ADC9-4D2C-B426-9B3C76BC5759}" type="presOf" srcId="{647B983E-EF43-4AF6-8AEF-405B61EB5E6C}" destId="{0CE483E9-8B0A-4E2B-ABAD-A514763E92D5}" srcOrd="0" destOrd="0" presId="urn:microsoft.com/office/officeart/2005/8/layout/hList3"/>
    <dgm:cxn modelId="{AF5B724A-DEDC-436A-80F8-B783C5EE957B}" type="presOf" srcId="{34256107-E48F-4AFD-A662-3072FA05ECB1}" destId="{D2BCCD0C-E62D-407C-87FC-5714E8062259}" srcOrd="0" destOrd="0" presId="urn:microsoft.com/office/officeart/2005/8/layout/hList3"/>
    <dgm:cxn modelId="{F0AE3A67-DA83-4609-849F-9ED7643DDC80}" type="presOf" srcId="{8521650B-A28E-44B8-A422-98DA7EC01165}" destId="{8BF3B8E7-E8FC-4467-BBFF-5044B870DFE6}" srcOrd="0" destOrd="0" presId="urn:microsoft.com/office/officeart/2005/8/layout/hList3"/>
    <dgm:cxn modelId="{0A62E186-F681-46EF-AB76-3EC12E1156B7}" type="presOf" srcId="{3D0C0D85-085E-4DE1-B03E-603434244BFE}" destId="{FC439161-1DD1-4537-AB4C-60C545A9A49C}" srcOrd="0" destOrd="0" presId="urn:microsoft.com/office/officeart/2005/8/layout/hList3"/>
    <dgm:cxn modelId="{439226C6-6483-4AD7-BAEF-43FB60D6C108}" srcId="{7F1D7D51-D091-4310-86D5-56F313E99098}" destId="{3D0C0D85-085E-4DE1-B03E-603434244BFE}" srcOrd="0" destOrd="0" parTransId="{4178AAEE-6A19-42CE-BF56-B23DB83F83FA}" sibTransId="{4E2023B4-2E35-4080-8AFA-14346340F3A3}"/>
    <dgm:cxn modelId="{3589159A-5236-4B33-B955-34B913F209ED}" srcId="{7F1D7D51-D091-4310-86D5-56F313E99098}" destId="{8521650B-A28E-44B8-A422-98DA7EC01165}" srcOrd="1" destOrd="0" parTransId="{E7CAF02D-12CC-41B2-8C41-5E9188F4B5A9}" sibTransId="{52E7A313-DEF4-4CF5-9E08-E3C077279C8B}"/>
    <dgm:cxn modelId="{17FB5B51-819A-4869-B144-7E7F66C88F50}" type="presOf" srcId="{7F1D7D51-D091-4310-86D5-56F313E99098}" destId="{DDF111A5-FAEF-49D5-8DFA-6724454C3350}" srcOrd="0" destOrd="0" presId="urn:microsoft.com/office/officeart/2005/8/layout/hList3"/>
    <dgm:cxn modelId="{619EE3DA-CEB2-4217-889C-ED3CBF98174E}" srcId="{7F1D7D51-D091-4310-86D5-56F313E99098}" destId="{34256107-E48F-4AFD-A662-3072FA05ECB1}" srcOrd="2" destOrd="0" parTransId="{A021629A-D97F-4C81-85AC-B56D99932053}" sibTransId="{27893341-1FD6-48F1-8990-E33882D70333}"/>
    <dgm:cxn modelId="{F954B2F1-31F1-40FD-97C4-1F659DD5F550}" srcId="{647B983E-EF43-4AF6-8AEF-405B61EB5E6C}" destId="{7F1D7D51-D091-4310-86D5-56F313E99098}" srcOrd="0" destOrd="0" parTransId="{D2CC4977-D7E1-45EC-A451-80456F2585A1}" sibTransId="{22EFBEA0-7CC1-49DA-AF5F-453C89FD0F5A}"/>
    <dgm:cxn modelId="{10CEB776-6D06-480A-A98F-E42C681EEB74}" type="presParOf" srcId="{0CE483E9-8B0A-4E2B-ABAD-A514763E92D5}" destId="{DDF111A5-FAEF-49D5-8DFA-6724454C3350}" srcOrd="0" destOrd="0" presId="urn:microsoft.com/office/officeart/2005/8/layout/hList3"/>
    <dgm:cxn modelId="{63423235-F878-43B1-8DCC-9DCD8320C2EB}" type="presParOf" srcId="{0CE483E9-8B0A-4E2B-ABAD-A514763E92D5}" destId="{04E45B9D-AE0B-434C-991B-CC8FC0E902A0}" srcOrd="1" destOrd="0" presId="urn:microsoft.com/office/officeart/2005/8/layout/hList3"/>
    <dgm:cxn modelId="{9846C31B-F8D4-4BA8-90BC-6CB0537F3A95}" type="presParOf" srcId="{04E45B9D-AE0B-434C-991B-CC8FC0E902A0}" destId="{FC439161-1DD1-4537-AB4C-60C545A9A49C}" srcOrd="0" destOrd="0" presId="urn:microsoft.com/office/officeart/2005/8/layout/hList3"/>
    <dgm:cxn modelId="{9486711A-8E9C-439C-9D9F-26C7DCC2FF73}" type="presParOf" srcId="{04E45B9D-AE0B-434C-991B-CC8FC0E902A0}" destId="{8BF3B8E7-E8FC-4467-BBFF-5044B870DFE6}" srcOrd="1" destOrd="0" presId="urn:microsoft.com/office/officeart/2005/8/layout/hList3"/>
    <dgm:cxn modelId="{A4A6B21E-C5EC-4A3C-B615-AA666A0D3920}" type="presParOf" srcId="{04E45B9D-AE0B-434C-991B-CC8FC0E902A0}" destId="{D2BCCD0C-E62D-407C-87FC-5714E8062259}" srcOrd="2" destOrd="0" presId="urn:microsoft.com/office/officeart/2005/8/layout/hList3"/>
    <dgm:cxn modelId="{8C7D2D27-1555-4050-BEA6-D6ACC719618A}" type="presParOf" srcId="{0CE483E9-8B0A-4E2B-ABAD-A514763E92D5}" destId="{0D8B68C7-6D3B-43A3-9CE7-CD421CE68D7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7B983E-EF43-4AF6-8AEF-405B61EB5E6C}"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de-DE"/>
        </a:p>
      </dgm:t>
    </dgm:pt>
    <dgm:pt modelId="{7F1D7D51-D091-4310-86D5-56F313E99098}">
      <dgm:prSet phldrT="[Text]"/>
      <dgm:spPr>
        <a:solidFill>
          <a:srgbClr val="FFC000"/>
        </a:solidFill>
      </dgm:spPr>
      <dgm:t>
        <a:bodyPr/>
        <a:lstStyle/>
        <a:p>
          <a:r>
            <a:rPr lang="de-DE" dirty="0"/>
            <a:t>Lufthansa Group </a:t>
          </a:r>
        </a:p>
      </dgm:t>
    </dgm:pt>
    <dgm:pt modelId="{D2CC4977-D7E1-45EC-A451-80456F2585A1}" type="parTrans" cxnId="{F954B2F1-31F1-40FD-97C4-1F659DD5F550}">
      <dgm:prSet/>
      <dgm:spPr/>
      <dgm:t>
        <a:bodyPr/>
        <a:lstStyle/>
        <a:p>
          <a:endParaRPr lang="de-DE"/>
        </a:p>
      </dgm:t>
    </dgm:pt>
    <dgm:pt modelId="{22EFBEA0-7CC1-49DA-AF5F-453C89FD0F5A}" type="sibTrans" cxnId="{F954B2F1-31F1-40FD-97C4-1F659DD5F550}">
      <dgm:prSet/>
      <dgm:spPr/>
      <dgm:t>
        <a:bodyPr/>
        <a:lstStyle/>
        <a:p>
          <a:endParaRPr lang="de-DE"/>
        </a:p>
      </dgm:t>
    </dgm:pt>
    <dgm:pt modelId="{3D0C0D85-085E-4DE1-B03E-603434244BFE}">
      <dgm:prSet phldrT="[Text]"/>
      <dgm:spPr>
        <a:solidFill>
          <a:srgbClr val="00B0F0"/>
        </a:solidFill>
      </dgm:spPr>
      <dgm:t>
        <a:bodyPr/>
        <a:lstStyle/>
        <a:p>
          <a:r>
            <a:rPr lang="en-GB" noProof="0" dirty="0"/>
            <a:t>15 different collective agreements for cabin personnel </a:t>
          </a:r>
        </a:p>
      </dgm:t>
    </dgm:pt>
    <dgm:pt modelId="{4178AAEE-6A19-42CE-BF56-B23DB83F83FA}" type="parTrans" cxnId="{439226C6-6483-4AD7-BAEF-43FB60D6C108}">
      <dgm:prSet/>
      <dgm:spPr/>
      <dgm:t>
        <a:bodyPr/>
        <a:lstStyle/>
        <a:p>
          <a:endParaRPr lang="de-DE"/>
        </a:p>
      </dgm:t>
    </dgm:pt>
    <dgm:pt modelId="{4E2023B4-2E35-4080-8AFA-14346340F3A3}" type="sibTrans" cxnId="{439226C6-6483-4AD7-BAEF-43FB60D6C108}">
      <dgm:prSet/>
      <dgm:spPr/>
      <dgm:t>
        <a:bodyPr/>
        <a:lstStyle/>
        <a:p>
          <a:endParaRPr lang="de-DE"/>
        </a:p>
      </dgm:t>
    </dgm:pt>
    <dgm:pt modelId="{18D0B50E-52BE-465D-9C4F-47ED04C63133}">
      <dgm:prSet phldrT="[Text]"/>
      <dgm:spPr>
        <a:solidFill>
          <a:srgbClr val="00B0F0"/>
        </a:solidFill>
      </dgm:spPr>
      <dgm:t>
        <a:bodyPr/>
        <a:lstStyle/>
        <a:p>
          <a:r>
            <a:rPr lang="en-GB" noProof="0" dirty="0"/>
            <a:t>Lufthansa Capitan </a:t>
          </a:r>
        </a:p>
        <a:p>
          <a:r>
            <a:rPr lang="en-GB" noProof="0" dirty="0"/>
            <a:t>(220,000 Euro) </a:t>
          </a:r>
        </a:p>
      </dgm:t>
    </dgm:pt>
    <dgm:pt modelId="{751130A7-DB9E-4BB6-BF18-4048ED44EB13}" type="parTrans" cxnId="{4CFF15F3-FF76-4347-8C99-C9F09E132FF3}">
      <dgm:prSet/>
      <dgm:spPr/>
      <dgm:t>
        <a:bodyPr/>
        <a:lstStyle/>
        <a:p>
          <a:endParaRPr lang="de-DE"/>
        </a:p>
      </dgm:t>
    </dgm:pt>
    <dgm:pt modelId="{43D7E0B6-490F-4842-B61D-CBE9555793A5}" type="sibTrans" cxnId="{4CFF15F3-FF76-4347-8C99-C9F09E132FF3}">
      <dgm:prSet/>
      <dgm:spPr/>
      <dgm:t>
        <a:bodyPr/>
        <a:lstStyle/>
        <a:p>
          <a:endParaRPr lang="de-DE"/>
        </a:p>
      </dgm:t>
    </dgm:pt>
    <dgm:pt modelId="{34256107-E48F-4AFD-A662-3072FA05ECB1}">
      <dgm:prSet phldrT="[Text]"/>
      <dgm:spPr>
        <a:solidFill>
          <a:srgbClr val="00B0F0"/>
        </a:solidFill>
      </dgm:spPr>
      <dgm:t>
        <a:bodyPr/>
        <a:lstStyle/>
        <a:p>
          <a:r>
            <a:rPr lang="en-GB" noProof="0" dirty="0"/>
            <a:t>Eurowings Capitan </a:t>
          </a:r>
        </a:p>
        <a:p>
          <a:r>
            <a:rPr lang="en-GB" noProof="0" dirty="0"/>
            <a:t>(160,000 Euro)</a:t>
          </a:r>
        </a:p>
      </dgm:t>
    </dgm:pt>
    <dgm:pt modelId="{A021629A-D97F-4C81-85AC-B56D99932053}" type="parTrans" cxnId="{619EE3DA-CEB2-4217-889C-ED3CBF98174E}">
      <dgm:prSet/>
      <dgm:spPr/>
      <dgm:t>
        <a:bodyPr/>
        <a:lstStyle/>
        <a:p>
          <a:endParaRPr lang="de-DE"/>
        </a:p>
      </dgm:t>
    </dgm:pt>
    <dgm:pt modelId="{27893341-1FD6-48F1-8990-E33882D70333}" type="sibTrans" cxnId="{619EE3DA-CEB2-4217-889C-ED3CBF98174E}">
      <dgm:prSet/>
      <dgm:spPr/>
      <dgm:t>
        <a:bodyPr/>
        <a:lstStyle/>
        <a:p>
          <a:endParaRPr lang="de-DE"/>
        </a:p>
      </dgm:t>
    </dgm:pt>
    <dgm:pt modelId="{0CE483E9-8B0A-4E2B-ABAD-A514763E92D5}" type="pres">
      <dgm:prSet presAssocID="{647B983E-EF43-4AF6-8AEF-405B61EB5E6C}" presName="composite" presStyleCnt="0">
        <dgm:presLayoutVars>
          <dgm:chMax val="1"/>
          <dgm:dir/>
          <dgm:resizeHandles val="exact"/>
        </dgm:presLayoutVars>
      </dgm:prSet>
      <dgm:spPr/>
      <dgm:t>
        <a:bodyPr/>
        <a:lstStyle/>
        <a:p>
          <a:endParaRPr lang="de-DE"/>
        </a:p>
      </dgm:t>
    </dgm:pt>
    <dgm:pt modelId="{DDF111A5-FAEF-49D5-8DFA-6724454C3350}" type="pres">
      <dgm:prSet presAssocID="{7F1D7D51-D091-4310-86D5-56F313E99098}" presName="roof" presStyleLbl="dkBgShp" presStyleIdx="0" presStyleCnt="2" custLinFactNeighborX="208"/>
      <dgm:spPr/>
      <dgm:t>
        <a:bodyPr/>
        <a:lstStyle/>
        <a:p>
          <a:endParaRPr lang="de-DE"/>
        </a:p>
      </dgm:t>
    </dgm:pt>
    <dgm:pt modelId="{04E45B9D-AE0B-434C-991B-CC8FC0E902A0}" type="pres">
      <dgm:prSet presAssocID="{7F1D7D51-D091-4310-86D5-56F313E99098}" presName="pillars" presStyleCnt="0"/>
      <dgm:spPr/>
    </dgm:pt>
    <dgm:pt modelId="{FC439161-1DD1-4537-AB4C-60C545A9A49C}" type="pres">
      <dgm:prSet presAssocID="{7F1D7D51-D091-4310-86D5-56F313E99098}" presName="pillar1" presStyleLbl="node1" presStyleIdx="0" presStyleCnt="3">
        <dgm:presLayoutVars>
          <dgm:bulletEnabled val="1"/>
        </dgm:presLayoutVars>
      </dgm:prSet>
      <dgm:spPr/>
      <dgm:t>
        <a:bodyPr/>
        <a:lstStyle/>
        <a:p>
          <a:endParaRPr lang="de-DE"/>
        </a:p>
      </dgm:t>
    </dgm:pt>
    <dgm:pt modelId="{1EA1C54C-179E-49C0-B3B8-849C710CF3F3}" type="pres">
      <dgm:prSet presAssocID="{18D0B50E-52BE-465D-9C4F-47ED04C63133}" presName="pillarX" presStyleLbl="node1" presStyleIdx="1" presStyleCnt="3">
        <dgm:presLayoutVars>
          <dgm:bulletEnabled val="1"/>
        </dgm:presLayoutVars>
      </dgm:prSet>
      <dgm:spPr/>
      <dgm:t>
        <a:bodyPr/>
        <a:lstStyle/>
        <a:p>
          <a:endParaRPr lang="de-DE"/>
        </a:p>
      </dgm:t>
    </dgm:pt>
    <dgm:pt modelId="{D2BCCD0C-E62D-407C-87FC-5714E8062259}" type="pres">
      <dgm:prSet presAssocID="{34256107-E48F-4AFD-A662-3072FA05ECB1}" presName="pillarX" presStyleLbl="node1" presStyleIdx="2" presStyleCnt="3">
        <dgm:presLayoutVars>
          <dgm:bulletEnabled val="1"/>
        </dgm:presLayoutVars>
      </dgm:prSet>
      <dgm:spPr/>
      <dgm:t>
        <a:bodyPr/>
        <a:lstStyle/>
        <a:p>
          <a:endParaRPr lang="de-DE"/>
        </a:p>
      </dgm:t>
    </dgm:pt>
    <dgm:pt modelId="{0D8B68C7-6D3B-43A3-9CE7-CD421CE68D73}" type="pres">
      <dgm:prSet presAssocID="{7F1D7D51-D091-4310-86D5-56F313E99098}" presName="base" presStyleLbl="dkBgShp" presStyleIdx="1" presStyleCnt="2"/>
      <dgm:spPr>
        <a:solidFill>
          <a:schemeClr val="bg1"/>
        </a:solidFill>
      </dgm:spPr>
    </dgm:pt>
  </dgm:ptLst>
  <dgm:cxnLst>
    <dgm:cxn modelId="{4CFF15F3-FF76-4347-8C99-C9F09E132FF3}" srcId="{7F1D7D51-D091-4310-86D5-56F313E99098}" destId="{18D0B50E-52BE-465D-9C4F-47ED04C63133}" srcOrd="1" destOrd="0" parTransId="{751130A7-DB9E-4BB6-BF18-4048ED44EB13}" sibTransId="{43D7E0B6-490F-4842-B61D-CBE9555793A5}"/>
    <dgm:cxn modelId="{D33525EE-ADC9-4D2C-B426-9B3C76BC5759}" type="presOf" srcId="{647B983E-EF43-4AF6-8AEF-405B61EB5E6C}" destId="{0CE483E9-8B0A-4E2B-ABAD-A514763E92D5}" srcOrd="0" destOrd="0" presId="urn:microsoft.com/office/officeart/2005/8/layout/hList3"/>
    <dgm:cxn modelId="{AF5B724A-DEDC-436A-80F8-B783C5EE957B}" type="presOf" srcId="{34256107-E48F-4AFD-A662-3072FA05ECB1}" destId="{D2BCCD0C-E62D-407C-87FC-5714E8062259}" srcOrd="0" destOrd="0" presId="urn:microsoft.com/office/officeart/2005/8/layout/hList3"/>
    <dgm:cxn modelId="{0A62E186-F681-46EF-AB76-3EC12E1156B7}" type="presOf" srcId="{3D0C0D85-085E-4DE1-B03E-603434244BFE}" destId="{FC439161-1DD1-4537-AB4C-60C545A9A49C}" srcOrd="0" destOrd="0" presId="urn:microsoft.com/office/officeart/2005/8/layout/hList3"/>
    <dgm:cxn modelId="{439226C6-6483-4AD7-BAEF-43FB60D6C108}" srcId="{7F1D7D51-D091-4310-86D5-56F313E99098}" destId="{3D0C0D85-085E-4DE1-B03E-603434244BFE}" srcOrd="0" destOrd="0" parTransId="{4178AAEE-6A19-42CE-BF56-B23DB83F83FA}" sibTransId="{4E2023B4-2E35-4080-8AFA-14346340F3A3}"/>
    <dgm:cxn modelId="{17FB5B51-819A-4869-B144-7E7F66C88F50}" type="presOf" srcId="{7F1D7D51-D091-4310-86D5-56F313E99098}" destId="{DDF111A5-FAEF-49D5-8DFA-6724454C3350}" srcOrd="0" destOrd="0" presId="urn:microsoft.com/office/officeart/2005/8/layout/hList3"/>
    <dgm:cxn modelId="{619EE3DA-CEB2-4217-889C-ED3CBF98174E}" srcId="{7F1D7D51-D091-4310-86D5-56F313E99098}" destId="{34256107-E48F-4AFD-A662-3072FA05ECB1}" srcOrd="2" destOrd="0" parTransId="{A021629A-D97F-4C81-85AC-B56D99932053}" sibTransId="{27893341-1FD6-48F1-8990-E33882D70333}"/>
    <dgm:cxn modelId="{F954B2F1-31F1-40FD-97C4-1F659DD5F550}" srcId="{647B983E-EF43-4AF6-8AEF-405B61EB5E6C}" destId="{7F1D7D51-D091-4310-86D5-56F313E99098}" srcOrd="0" destOrd="0" parTransId="{D2CC4977-D7E1-45EC-A451-80456F2585A1}" sibTransId="{22EFBEA0-7CC1-49DA-AF5F-453C89FD0F5A}"/>
    <dgm:cxn modelId="{751F0440-471E-4627-9CB7-6CA74B038289}" type="presOf" srcId="{18D0B50E-52BE-465D-9C4F-47ED04C63133}" destId="{1EA1C54C-179E-49C0-B3B8-849C710CF3F3}" srcOrd="0" destOrd="0" presId="urn:microsoft.com/office/officeart/2005/8/layout/hList3"/>
    <dgm:cxn modelId="{10CEB776-6D06-480A-A98F-E42C681EEB74}" type="presParOf" srcId="{0CE483E9-8B0A-4E2B-ABAD-A514763E92D5}" destId="{DDF111A5-FAEF-49D5-8DFA-6724454C3350}" srcOrd="0" destOrd="0" presId="urn:microsoft.com/office/officeart/2005/8/layout/hList3"/>
    <dgm:cxn modelId="{63423235-F878-43B1-8DCC-9DCD8320C2EB}" type="presParOf" srcId="{0CE483E9-8B0A-4E2B-ABAD-A514763E92D5}" destId="{04E45B9D-AE0B-434C-991B-CC8FC0E902A0}" srcOrd="1" destOrd="0" presId="urn:microsoft.com/office/officeart/2005/8/layout/hList3"/>
    <dgm:cxn modelId="{9846C31B-F8D4-4BA8-90BC-6CB0537F3A95}" type="presParOf" srcId="{04E45B9D-AE0B-434C-991B-CC8FC0E902A0}" destId="{FC439161-1DD1-4537-AB4C-60C545A9A49C}" srcOrd="0" destOrd="0" presId="urn:microsoft.com/office/officeart/2005/8/layout/hList3"/>
    <dgm:cxn modelId="{AB310D2A-7C5B-423E-99C9-CB3096D628F1}" type="presParOf" srcId="{04E45B9D-AE0B-434C-991B-CC8FC0E902A0}" destId="{1EA1C54C-179E-49C0-B3B8-849C710CF3F3}" srcOrd="1" destOrd="0" presId="urn:microsoft.com/office/officeart/2005/8/layout/hList3"/>
    <dgm:cxn modelId="{A4A6B21E-C5EC-4A3C-B615-AA666A0D3920}" type="presParOf" srcId="{04E45B9D-AE0B-434C-991B-CC8FC0E902A0}" destId="{D2BCCD0C-E62D-407C-87FC-5714E8062259}" srcOrd="2" destOrd="0" presId="urn:microsoft.com/office/officeart/2005/8/layout/hList3"/>
    <dgm:cxn modelId="{8C7D2D27-1555-4050-BEA6-D6ACC719618A}" type="presParOf" srcId="{0CE483E9-8B0A-4E2B-ABAD-A514763E92D5}" destId="{0D8B68C7-6D3B-43A3-9CE7-CD421CE68D73}" srcOrd="2" destOrd="0" presId="urn:microsoft.com/office/officeart/2005/8/layout/h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4492C-B02A-45FF-97C4-935A5B276FCD}">
      <dsp:nvSpPr>
        <dsp:cNvPr id="0" name=""/>
        <dsp:cNvSpPr/>
      </dsp:nvSpPr>
      <dsp:spPr>
        <a:xfrm>
          <a:off x="0" y="0"/>
          <a:ext cx="8367712" cy="1490748"/>
        </a:xfrm>
        <a:prstGeom prst="rect">
          <a:avLst/>
        </a:prstGeom>
        <a:solidFill>
          <a:srgbClr val="0070C0"/>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de-DE" sz="3200" kern="1200" dirty="0" err="1"/>
            <a:t>Objectives</a:t>
          </a:r>
          <a:r>
            <a:rPr lang="de-DE" sz="3200" kern="1200" dirty="0"/>
            <a:t> </a:t>
          </a:r>
        </a:p>
      </dsp:txBody>
      <dsp:txXfrm>
        <a:off x="0" y="0"/>
        <a:ext cx="8367712" cy="1490748"/>
      </dsp:txXfrm>
    </dsp:sp>
    <dsp:sp modelId="{79A0AD46-8CE3-4E4A-B4F2-4E8D6B6CEEA7}">
      <dsp:nvSpPr>
        <dsp:cNvPr id="0" name=""/>
        <dsp:cNvSpPr/>
      </dsp:nvSpPr>
      <dsp:spPr>
        <a:xfrm>
          <a:off x="0" y="1490748"/>
          <a:ext cx="4183855" cy="3130572"/>
        </a:xfrm>
        <a:prstGeom prst="rect">
          <a:avLst/>
        </a:prstGeom>
        <a:solidFill>
          <a:schemeClr val="accent4">
            <a:lumMod val="75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a:solidFill>
                <a:schemeClr val="bg1"/>
              </a:solidFill>
            </a:rPr>
            <a:t>analysis and research in a crucial European business, particularly affected by the Covid-19 pandemic, such as the </a:t>
          </a:r>
          <a:r>
            <a:rPr lang="en-US" sz="2300" b="1" kern="1200" dirty="0">
              <a:solidFill>
                <a:srgbClr val="FF0000"/>
              </a:solidFill>
            </a:rPr>
            <a:t>air transport sector and its value chain</a:t>
          </a:r>
          <a:r>
            <a:rPr lang="en-US" sz="2300" kern="1200" dirty="0">
              <a:solidFill>
                <a:srgbClr val="FF0000"/>
              </a:solidFill>
            </a:rPr>
            <a:t>. </a:t>
          </a:r>
          <a:endParaRPr lang="de-DE" sz="2300" kern="1200" dirty="0">
            <a:solidFill>
              <a:srgbClr val="FF0000"/>
            </a:solidFill>
          </a:endParaRPr>
        </a:p>
      </dsp:txBody>
      <dsp:txXfrm>
        <a:off x="0" y="1490748"/>
        <a:ext cx="4183855" cy="3130572"/>
      </dsp:txXfrm>
    </dsp:sp>
    <dsp:sp modelId="{3318C69D-ABEB-421A-9E61-AE0154A9DE9A}">
      <dsp:nvSpPr>
        <dsp:cNvPr id="0" name=""/>
        <dsp:cNvSpPr/>
      </dsp:nvSpPr>
      <dsp:spPr>
        <a:xfrm>
          <a:off x="4183856" y="1490748"/>
          <a:ext cx="4183855" cy="3130572"/>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a:solidFill>
                <a:schemeClr val="bg1"/>
              </a:solidFill>
            </a:rPr>
            <a:t>The role of </a:t>
          </a:r>
          <a:r>
            <a:rPr lang="en-US" sz="2300" b="1" kern="1200" dirty="0">
              <a:solidFill>
                <a:srgbClr val="FF0000"/>
              </a:solidFill>
            </a:rPr>
            <a:t>Industrial Relations </a:t>
          </a:r>
          <a:r>
            <a:rPr lang="en-US" sz="2300" kern="1200" dirty="0">
              <a:solidFill>
                <a:schemeClr val="bg1"/>
              </a:solidFill>
            </a:rPr>
            <a:t>and the support that governments intend to give to address employment problems and deteriorating working conditions in the sector in view of its </a:t>
          </a:r>
          <a:r>
            <a:rPr lang="en-US" sz="2300" kern="1200" dirty="0" err="1">
              <a:solidFill>
                <a:schemeClr val="bg1"/>
              </a:solidFill>
            </a:rPr>
            <a:t>reorganisation</a:t>
          </a:r>
          <a:r>
            <a:rPr lang="en-US" sz="2300" kern="1200" dirty="0">
              <a:solidFill>
                <a:schemeClr val="bg1"/>
              </a:solidFill>
            </a:rPr>
            <a:t>. </a:t>
          </a:r>
        </a:p>
        <a:p>
          <a:pPr lvl="0" algn="just" defTabSz="1022350">
            <a:lnSpc>
              <a:spcPct val="90000"/>
            </a:lnSpc>
            <a:spcBef>
              <a:spcPct val="0"/>
            </a:spcBef>
            <a:spcAft>
              <a:spcPct val="35000"/>
            </a:spcAft>
          </a:pPr>
          <a:endParaRPr lang="en-US" sz="2300" kern="1200" dirty="0">
            <a:solidFill>
              <a:schemeClr val="bg1"/>
            </a:solidFill>
          </a:endParaRPr>
        </a:p>
      </dsp:txBody>
      <dsp:txXfrm>
        <a:off x="4183856" y="1490748"/>
        <a:ext cx="4183855" cy="3130572"/>
      </dsp:txXfrm>
    </dsp:sp>
    <dsp:sp modelId="{A71B8152-CB91-4283-BE93-06C543AF2861}">
      <dsp:nvSpPr>
        <dsp:cNvPr id="0" name=""/>
        <dsp:cNvSpPr/>
      </dsp:nvSpPr>
      <dsp:spPr>
        <a:xfrm>
          <a:off x="0" y="4621321"/>
          <a:ext cx="8367712" cy="347841"/>
        </a:xfrm>
        <a:prstGeom prst="rect">
          <a:avLst/>
        </a:prstGeom>
        <a:solidFill>
          <a:schemeClr val="bg1"/>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4492C-B02A-45FF-97C4-935A5B276FCD}">
      <dsp:nvSpPr>
        <dsp:cNvPr id="0" name=""/>
        <dsp:cNvSpPr/>
      </dsp:nvSpPr>
      <dsp:spPr>
        <a:xfrm>
          <a:off x="0" y="0"/>
          <a:ext cx="8367712" cy="1490748"/>
        </a:xfrm>
        <a:prstGeom prst="rect">
          <a:avLst/>
        </a:prstGeom>
        <a:solidFill>
          <a:srgbClr val="0070C0"/>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noProof="0" dirty="0"/>
            <a:t>Objectives </a:t>
          </a:r>
        </a:p>
      </dsp:txBody>
      <dsp:txXfrm>
        <a:off x="0" y="0"/>
        <a:ext cx="8367712" cy="1490748"/>
      </dsp:txXfrm>
    </dsp:sp>
    <dsp:sp modelId="{79A0AD46-8CE3-4E4A-B4F2-4E8D6B6CEEA7}">
      <dsp:nvSpPr>
        <dsp:cNvPr id="0" name=""/>
        <dsp:cNvSpPr/>
      </dsp:nvSpPr>
      <dsp:spPr>
        <a:xfrm>
          <a:off x="0" y="1490748"/>
          <a:ext cx="4183855" cy="3130572"/>
        </a:xfrm>
        <a:prstGeom prst="rect">
          <a:avLst/>
        </a:prstGeom>
        <a:solidFill>
          <a:schemeClr val="accent4">
            <a:lumMod val="75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solidFill>
                <a:schemeClr val="bg1"/>
              </a:solidFill>
            </a:rPr>
            <a:t>the effect of the Covid-19 pandemic on employment levels as well as working conditions in the sector. …different measures and procedures undertaken for its </a:t>
          </a:r>
          <a:r>
            <a:rPr lang="en-US" sz="2200" b="1" kern="1200" dirty="0">
              <a:solidFill>
                <a:srgbClr val="FF0000"/>
              </a:solidFill>
            </a:rPr>
            <a:t>short-</a:t>
          </a:r>
          <a:r>
            <a:rPr lang="en-US" sz="2200" kern="1200" dirty="0">
              <a:solidFill>
                <a:schemeClr val="accent1">
                  <a:lumMod val="75000"/>
                </a:schemeClr>
              </a:solidFill>
            </a:rPr>
            <a:t> </a:t>
          </a:r>
          <a:r>
            <a:rPr lang="en-US" sz="2200" kern="1200" dirty="0">
              <a:solidFill>
                <a:schemeClr val="bg1"/>
              </a:solidFill>
            </a:rPr>
            <a:t>(during the lockdown) </a:t>
          </a:r>
          <a:r>
            <a:rPr lang="en-US" sz="2200" b="1" kern="1200" dirty="0">
              <a:solidFill>
                <a:srgbClr val="FF0000"/>
              </a:solidFill>
            </a:rPr>
            <a:t>and</a:t>
          </a:r>
          <a:r>
            <a:rPr lang="en-US" sz="2200" b="1" kern="1200" dirty="0">
              <a:solidFill>
                <a:schemeClr val="accent2"/>
              </a:solidFill>
            </a:rPr>
            <a:t> </a:t>
          </a:r>
          <a:r>
            <a:rPr lang="en-US" sz="2200" b="1" kern="1200" dirty="0">
              <a:solidFill>
                <a:srgbClr val="FF0000"/>
              </a:solidFill>
            </a:rPr>
            <a:t>long-term</a:t>
          </a:r>
          <a:r>
            <a:rPr lang="en-US" sz="2200" b="1" kern="1200" dirty="0">
              <a:solidFill>
                <a:schemeClr val="accent2"/>
              </a:solidFill>
            </a:rPr>
            <a:t> </a:t>
          </a:r>
          <a:r>
            <a:rPr lang="en-US" sz="2200" kern="1200" dirty="0">
              <a:solidFill>
                <a:schemeClr val="bg1"/>
              </a:solidFill>
            </a:rPr>
            <a:t>(post-lockdown) </a:t>
          </a:r>
          <a:r>
            <a:rPr lang="en-US" sz="2200" b="1" kern="1200" dirty="0">
              <a:solidFill>
                <a:srgbClr val="FF0000"/>
              </a:solidFill>
            </a:rPr>
            <a:t>future</a:t>
          </a:r>
          <a:r>
            <a:rPr lang="en-US" sz="2200" kern="1200" dirty="0">
              <a:solidFill>
                <a:schemeClr val="bg1"/>
              </a:solidFill>
            </a:rPr>
            <a:t>, ….considering technological and environmental challenges. </a:t>
          </a:r>
          <a:endParaRPr lang="de-DE" sz="2200" kern="1200" dirty="0">
            <a:solidFill>
              <a:schemeClr val="bg1"/>
            </a:solidFill>
          </a:endParaRPr>
        </a:p>
      </dsp:txBody>
      <dsp:txXfrm>
        <a:off x="0" y="1490748"/>
        <a:ext cx="4183855" cy="3130572"/>
      </dsp:txXfrm>
    </dsp:sp>
    <dsp:sp modelId="{677E9DA0-CA2D-4ED1-ACA8-2324BCBDA963}">
      <dsp:nvSpPr>
        <dsp:cNvPr id="0" name=""/>
        <dsp:cNvSpPr/>
      </dsp:nvSpPr>
      <dsp:spPr>
        <a:xfrm>
          <a:off x="4183856" y="1490748"/>
          <a:ext cx="4183855" cy="3130572"/>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a:solidFill>
                <a:schemeClr val="bg1"/>
              </a:solidFill>
            </a:rPr>
            <a:t>The role of the various national industrial relations systems in </a:t>
          </a:r>
          <a:r>
            <a:rPr lang="en-US" sz="2200" kern="1200" dirty="0">
              <a:solidFill>
                <a:srgbClr val="FF0000"/>
              </a:solidFill>
            </a:rPr>
            <a:t>mitigating</a:t>
          </a:r>
          <a:r>
            <a:rPr lang="en-US" sz="2200" kern="1200" dirty="0">
              <a:solidFill>
                <a:schemeClr val="bg1"/>
              </a:solidFill>
            </a:rPr>
            <a:t> the short-term effect of Covid-19 and in the ‘</a:t>
          </a:r>
          <a:r>
            <a:rPr lang="en-US" sz="2200" kern="1200" dirty="0">
              <a:solidFill>
                <a:srgbClr val="FF0000"/>
              </a:solidFill>
            </a:rPr>
            <a:t>relaunching</a:t>
          </a:r>
          <a:r>
            <a:rPr lang="en-US" sz="2200" kern="1200" dirty="0">
              <a:solidFill>
                <a:schemeClr val="bg1"/>
              </a:solidFill>
            </a:rPr>
            <a:t>’ of the European air transport value chain</a:t>
          </a:r>
          <a:endParaRPr lang="en-US" sz="2200" kern="1200" dirty="0"/>
        </a:p>
      </dsp:txBody>
      <dsp:txXfrm>
        <a:off x="4183856" y="1490748"/>
        <a:ext cx="4183855" cy="3130572"/>
      </dsp:txXfrm>
    </dsp:sp>
    <dsp:sp modelId="{A71B8152-CB91-4283-BE93-06C543AF2861}">
      <dsp:nvSpPr>
        <dsp:cNvPr id="0" name=""/>
        <dsp:cNvSpPr/>
      </dsp:nvSpPr>
      <dsp:spPr>
        <a:xfrm>
          <a:off x="0" y="4621321"/>
          <a:ext cx="8367712" cy="347841"/>
        </a:xfrm>
        <a:prstGeom prst="rect">
          <a:avLst/>
        </a:prstGeom>
        <a:solidFill>
          <a:schemeClr val="bg1"/>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4492C-B02A-45FF-97C4-935A5B276FCD}">
      <dsp:nvSpPr>
        <dsp:cNvPr id="0" name=""/>
        <dsp:cNvSpPr/>
      </dsp:nvSpPr>
      <dsp:spPr>
        <a:xfrm>
          <a:off x="0" y="0"/>
          <a:ext cx="8367712" cy="1490748"/>
        </a:xfrm>
        <a:prstGeom prst="rect">
          <a:avLst/>
        </a:prstGeom>
        <a:solidFill>
          <a:srgbClr val="0070C0"/>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GB" sz="3200" kern="1200" noProof="0" dirty="0"/>
            <a:t>Objectives </a:t>
          </a:r>
        </a:p>
      </dsp:txBody>
      <dsp:txXfrm>
        <a:off x="0" y="0"/>
        <a:ext cx="8367712" cy="1490748"/>
      </dsp:txXfrm>
    </dsp:sp>
    <dsp:sp modelId="{79A0AD46-8CE3-4E4A-B4F2-4E8D6B6CEEA7}">
      <dsp:nvSpPr>
        <dsp:cNvPr id="0" name=""/>
        <dsp:cNvSpPr/>
      </dsp:nvSpPr>
      <dsp:spPr>
        <a:xfrm>
          <a:off x="0" y="1490748"/>
          <a:ext cx="4183855" cy="3130572"/>
        </a:xfrm>
        <a:prstGeom prst="rect">
          <a:avLst/>
        </a:prstGeom>
        <a:solidFill>
          <a:schemeClr val="accent4">
            <a:lumMod val="75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noProof="0" dirty="0" smtClean="0">
              <a:solidFill>
                <a:schemeClr val="bg1"/>
              </a:solidFill>
            </a:rPr>
            <a:t>Work</a:t>
          </a:r>
          <a:r>
            <a:rPr lang="en-GB" sz="2400" kern="1200" baseline="0" noProof="0" dirty="0" smtClean="0">
              <a:solidFill>
                <a:schemeClr val="bg1"/>
              </a:solidFill>
            </a:rPr>
            <a:t> Package 2 = Market Developments in the Aviation Industry </a:t>
          </a:r>
          <a:endParaRPr lang="en-GB" sz="2400" kern="1200" noProof="0" dirty="0">
            <a:solidFill>
              <a:schemeClr val="bg1"/>
            </a:solidFill>
          </a:endParaRPr>
        </a:p>
      </dsp:txBody>
      <dsp:txXfrm>
        <a:off x="0" y="1490748"/>
        <a:ext cx="4183855" cy="3130572"/>
      </dsp:txXfrm>
    </dsp:sp>
    <dsp:sp modelId="{677E9DA0-CA2D-4ED1-ACA8-2324BCBDA963}">
      <dsp:nvSpPr>
        <dsp:cNvPr id="0" name=""/>
        <dsp:cNvSpPr/>
      </dsp:nvSpPr>
      <dsp:spPr>
        <a:xfrm>
          <a:off x="4183856" y="1490748"/>
          <a:ext cx="4183855" cy="3130572"/>
        </a:xfrm>
        <a:prstGeom prst="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kern="1200" noProof="0" dirty="0" smtClean="0">
              <a:solidFill>
                <a:schemeClr val="bg1"/>
              </a:solidFill>
            </a:rPr>
            <a:t>Work</a:t>
          </a:r>
          <a:r>
            <a:rPr lang="en-GB" sz="2400" kern="1200" baseline="0" noProof="0" dirty="0" smtClean="0">
              <a:solidFill>
                <a:schemeClr val="bg1"/>
              </a:solidFill>
            </a:rPr>
            <a:t> Package 3 = Industrial Relations Developments in the Aviation Industry </a:t>
          </a:r>
          <a:endParaRPr lang="en-GB" sz="2400" kern="1200" noProof="0" dirty="0"/>
        </a:p>
      </dsp:txBody>
      <dsp:txXfrm>
        <a:off x="4183856" y="1490748"/>
        <a:ext cx="4183855" cy="3130572"/>
      </dsp:txXfrm>
    </dsp:sp>
    <dsp:sp modelId="{A71B8152-CB91-4283-BE93-06C543AF2861}">
      <dsp:nvSpPr>
        <dsp:cNvPr id="0" name=""/>
        <dsp:cNvSpPr/>
      </dsp:nvSpPr>
      <dsp:spPr>
        <a:xfrm>
          <a:off x="0" y="4621321"/>
          <a:ext cx="8367712" cy="347841"/>
        </a:xfrm>
        <a:prstGeom prst="rect">
          <a:avLst/>
        </a:prstGeom>
        <a:solidFill>
          <a:schemeClr val="bg1"/>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A1268-0AD8-497D-96E5-E8C70395DF8B}">
      <dsp:nvSpPr>
        <dsp:cNvPr id="0" name=""/>
        <dsp:cNvSpPr/>
      </dsp:nvSpPr>
      <dsp:spPr>
        <a:xfrm>
          <a:off x="1793" y="105936"/>
          <a:ext cx="2745369" cy="1178466"/>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de-DE" sz="2000" kern="1200" dirty="0"/>
            <a:t>Modell Deutschland </a:t>
          </a:r>
        </a:p>
      </dsp:txBody>
      <dsp:txXfrm>
        <a:off x="36309" y="140452"/>
        <a:ext cx="2676337" cy="1109434"/>
      </dsp:txXfrm>
    </dsp:sp>
    <dsp:sp modelId="{EB6B04B6-5FA2-4EEB-BC71-8F042C22EF93}">
      <dsp:nvSpPr>
        <dsp:cNvPr id="0" name=""/>
        <dsp:cNvSpPr/>
      </dsp:nvSpPr>
      <dsp:spPr>
        <a:xfrm>
          <a:off x="276330" y="1284403"/>
          <a:ext cx="312372" cy="415662"/>
        </a:xfrm>
        <a:custGeom>
          <a:avLst/>
          <a:gdLst/>
          <a:ahLst/>
          <a:cxnLst/>
          <a:rect l="0" t="0" r="0" b="0"/>
          <a:pathLst>
            <a:path>
              <a:moveTo>
                <a:pt x="0" y="0"/>
              </a:moveTo>
              <a:lnTo>
                <a:pt x="0" y="415662"/>
              </a:lnTo>
              <a:lnTo>
                <a:pt x="312372" y="4156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497EBF-52C7-4FF1-BE09-FF2267F95C36}">
      <dsp:nvSpPr>
        <dsp:cNvPr id="0" name=""/>
        <dsp:cNvSpPr/>
      </dsp:nvSpPr>
      <dsp:spPr>
        <a:xfrm>
          <a:off x="588703" y="1433047"/>
          <a:ext cx="1985825" cy="534037"/>
        </a:xfrm>
        <a:prstGeom prst="roundRect">
          <a:avLst>
            <a:gd name="adj" fmla="val 10000"/>
          </a:avLst>
        </a:prstGeom>
        <a:solidFill>
          <a:srgbClr val="92D05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DE" sz="1400" kern="1200" dirty="0"/>
            <a:t>Collective </a:t>
          </a:r>
          <a:r>
            <a:rPr lang="en-GB" sz="1400" kern="1200" noProof="0" dirty="0"/>
            <a:t>Bargaining</a:t>
          </a:r>
        </a:p>
        <a:p>
          <a:pPr lvl="0" algn="ctr" defTabSz="622300">
            <a:lnSpc>
              <a:spcPct val="90000"/>
            </a:lnSpc>
            <a:spcBef>
              <a:spcPct val="0"/>
            </a:spcBef>
            <a:spcAft>
              <a:spcPct val="35000"/>
            </a:spcAft>
          </a:pPr>
          <a:r>
            <a:rPr lang="en-GB" sz="1400" kern="1200" noProof="0" dirty="0"/>
            <a:t>(Branch)</a:t>
          </a:r>
          <a:r>
            <a:rPr lang="de-DE" sz="1400" kern="1200" dirty="0"/>
            <a:t> </a:t>
          </a:r>
        </a:p>
      </dsp:txBody>
      <dsp:txXfrm>
        <a:off x="604344" y="1448688"/>
        <a:ext cx="1954543" cy="502755"/>
      </dsp:txXfrm>
    </dsp:sp>
    <dsp:sp modelId="{273B678D-2F2C-4987-BAA1-A54DE485AC92}">
      <dsp:nvSpPr>
        <dsp:cNvPr id="0" name=""/>
        <dsp:cNvSpPr/>
      </dsp:nvSpPr>
      <dsp:spPr>
        <a:xfrm>
          <a:off x="276330" y="1284403"/>
          <a:ext cx="274536" cy="1068075"/>
        </a:xfrm>
        <a:custGeom>
          <a:avLst/>
          <a:gdLst/>
          <a:ahLst/>
          <a:cxnLst/>
          <a:rect l="0" t="0" r="0" b="0"/>
          <a:pathLst>
            <a:path>
              <a:moveTo>
                <a:pt x="0" y="0"/>
              </a:moveTo>
              <a:lnTo>
                <a:pt x="0" y="1068075"/>
              </a:lnTo>
              <a:lnTo>
                <a:pt x="274536" y="10680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30887A-8BD1-432D-AAAA-D570CBDC6CE1}">
      <dsp:nvSpPr>
        <dsp:cNvPr id="0" name=""/>
        <dsp:cNvSpPr/>
      </dsp:nvSpPr>
      <dsp:spPr>
        <a:xfrm>
          <a:off x="550867" y="2085459"/>
          <a:ext cx="2045748" cy="534037"/>
        </a:xfrm>
        <a:prstGeom prst="roundRect">
          <a:avLst>
            <a:gd name="adj" fmla="val 10000"/>
          </a:avLst>
        </a:prstGeom>
        <a:solidFill>
          <a:srgbClr val="92D05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DE" sz="1400" kern="1200" dirty="0"/>
            <a:t>Collective </a:t>
          </a:r>
          <a:r>
            <a:rPr lang="en-GB" sz="1400" kern="1200" noProof="0" dirty="0"/>
            <a:t>Bargaining</a:t>
          </a:r>
        </a:p>
        <a:p>
          <a:pPr lvl="0" algn="ctr" defTabSz="622300">
            <a:lnSpc>
              <a:spcPct val="90000"/>
            </a:lnSpc>
            <a:spcBef>
              <a:spcPct val="0"/>
            </a:spcBef>
            <a:spcAft>
              <a:spcPct val="35000"/>
            </a:spcAft>
          </a:pPr>
          <a:r>
            <a:rPr lang="en-GB" sz="1400" kern="1200" noProof="0" dirty="0"/>
            <a:t>(high)</a:t>
          </a:r>
        </a:p>
      </dsp:txBody>
      <dsp:txXfrm>
        <a:off x="566508" y="2101100"/>
        <a:ext cx="2014466" cy="502755"/>
      </dsp:txXfrm>
    </dsp:sp>
    <dsp:sp modelId="{61277C61-3C5C-4656-A7D3-E376AC662944}">
      <dsp:nvSpPr>
        <dsp:cNvPr id="0" name=""/>
        <dsp:cNvSpPr/>
      </dsp:nvSpPr>
      <dsp:spPr>
        <a:xfrm>
          <a:off x="276330" y="1284403"/>
          <a:ext cx="274536" cy="1735622"/>
        </a:xfrm>
        <a:custGeom>
          <a:avLst/>
          <a:gdLst/>
          <a:ahLst/>
          <a:cxnLst/>
          <a:rect l="0" t="0" r="0" b="0"/>
          <a:pathLst>
            <a:path>
              <a:moveTo>
                <a:pt x="0" y="0"/>
              </a:moveTo>
              <a:lnTo>
                <a:pt x="0" y="1735622"/>
              </a:lnTo>
              <a:lnTo>
                <a:pt x="274536" y="17356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01CA94-BE08-4AD7-969A-07C73F74CDBA}">
      <dsp:nvSpPr>
        <dsp:cNvPr id="0" name=""/>
        <dsp:cNvSpPr/>
      </dsp:nvSpPr>
      <dsp:spPr>
        <a:xfrm>
          <a:off x="550867" y="2753006"/>
          <a:ext cx="1996839" cy="534037"/>
        </a:xfrm>
        <a:prstGeom prst="roundRect">
          <a:avLst>
            <a:gd name="adj" fmla="val 10000"/>
          </a:avLst>
        </a:prstGeom>
        <a:solidFill>
          <a:srgbClr val="92D05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7620" rIns="11430" bIns="7620" numCol="1" spcCol="1270" anchor="ctr" anchorCtr="0">
          <a:noAutofit/>
        </a:bodyPr>
        <a:lstStyle/>
        <a:p>
          <a:pPr lvl="0" algn="ctr" defTabSz="266700">
            <a:lnSpc>
              <a:spcPct val="90000"/>
            </a:lnSpc>
            <a:spcBef>
              <a:spcPct val="0"/>
            </a:spcBef>
            <a:spcAft>
              <a:spcPct val="35000"/>
            </a:spcAft>
          </a:pPr>
          <a:r>
            <a:rPr lang="de-DE" sz="600" kern="1200" dirty="0"/>
            <a:t/>
          </a:r>
          <a:br>
            <a:rPr lang="de-DE" sz="600" kern="1200" dirty="0"/>
          </a:br>
          <a:r>
            <a:rPr lang="de-DE" sz="600" kern="1200" dirty="0"/>
            <a:t/>
          </a:r>
          <a:br>
            <a:rPr lang="de-DE" sz="600" kern="1200" dirty="0"/>
          </a:br>
          <a:r>
            <a:rPr lang="de-DE" sz="600" kern="1200" dirty="0"/>
            <a:t/>
          </a:r>
          <a:br>
            <a:rPr lang="de-DE" sz="600" kern="1200" dirty="0"/>
          </a:br>
          <a:r>
            <a:rPr lang="de-DE" sz="1400" kern="1200" dirty="0"/>
            <a:t>Social </a:t>
          </a:r>
          <a:r>
            <a:rPr lang="en-GB" sz="1400" kern="1200" noProof="0" dirty="0"/>
            <a:t>Partnership</a:t>
          </a:r>
        </a:p>
        <a:p>
          <a:pPr lvl="0" algn="ctr" defTabSz="266700">
            <a:lnSpc>
              <a:spcPct val="90000"/>
            </a:lnSpc>
            <a:spcBef>
              <a:spcPct val="0"/>
            </a:spcBef>
            <a:spcAft>
              <a:spcPct val="35000"/>
            </a:spcAft>
          </a:pPr>
          <a:r>
            <a:rPr lang="de-DE" sz="1400" kern="1200" dirty="0"/>
            <a:t>Culture </a:t>
          </a:r>
        </a:p>
        <a:p>
          <a:pPr lvl="0" algn="ctr" defTabSz="266700">
            <a:lnSpc>
              <a:spcPct val="90000"/>
            </a:lnSpc>
            <a:spcBef>
              <a:spcPct val="0"/>
            </a:spcBef>
            <a:spcAft>
              <a:spcPct val="35000"/>
            </a:spcAft>
          </a:pPr>
          <a:endParaRPr lang="de-DE" sz="600" kern="1200" dirty="0"/>
        </a:p>
      </dsp:txBody>
      <dsp:txXfrm>
        <a:off x="566508" y="2768647"/>
        <a:ext cx="1965557" cy="502755"/>
      </dsp:txXfrm>
    </dsp:sp>
    <dsp:sp modelId="{B8EE3B39-0C5D-4D10-BE38-A4F26AA2FF0E}">
      <dsp:nvSpPr>
        <dsp:cNvPr id="0" name=""/>
        <dsp:cNvSpPr/>
      </dsp:nvSpPr>
      <dsp:spPr>
        <a:xfrm>
          <a:off x="276330" y="1284403"/>
          <a:ext cx="274536" cy="2403169"/>
        </a:xfrm>
        <a:custGeom>
          <a:avLst/>
          <a:gdLst/>
          <a:ahLst/>
          <a:cxnLst/>
          <a:rect l="0" t="0" r="0" b="0"/>
          <a:pathLst>
            <a:path>
              <a:moveTo>
                <a:pt x="0" y="0"/>
              </a:moveTo>
              <a:lnTo>
                <a:pt x="0" y="2403169"/>
              </a:lnTo>
              <a:lnTo>
                <a:pt x="274536" y="24031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285726-54FC-4369-B995-717A31AC90EE}">
      <dsp:nvSpPr>
        <dsp:cNvPr id="0" name=""/>
        <dsp:cNvSpPr/>
      </dsp:nvSpPr>
      <dsp:spPr>
        <a:xfrm>
          <a:off x="550867" y="3420553"/>
          <a:ext cx="2005717" cy="534037"/>
        </a:xfrm>
        <a:prstGeom prst="roundRect">
          <a:avLst>
            <a:gd name="adj" fmla="val 10000"/>
          </a:avLst>
        </a:prstGeom>
        <a:solidFill>
          <a:srgbClr val="92D05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DE" sz="1400" kern="1200" dirty="0"/>
            <a:t/>
          </a:r>
          <a:br>
            <a:rPr lang="de-DE" sz="1400" kern="1200" dirty="0"/>
          </a:br>
          <a:r>
            <a:rPr lang="de-DE" sz="1400" kern="1200" dirty="0"/>
            <a:t/>
          </a:r>
          <a:br>
            <a:rPr lang="de-DE" sz="1400" kern="1200" dirty="0"/>
          </a:br>
          <a:r>
            <a:rPr lang="de-DE" sz="1400" kern="1200" dirty="0"/>
            <a:t/>
          </a:r>
          <a:br>
            <a:rPr lang="de-DE" sz="1400" kern="1200" dirty="0"/>
          </a:br>
          <a:r>
            <a:rPr lang="en-GB" sz="1400" kern="1200" noProof="0" dirty="0"/>
            <a:t>One Union One Site</a:t>
          </a:r>
        </a:p>
        <a:p>
          <a:pPr lvl="0" algn="ctr" defTabSz="622300">
            <a:lnSpc>
              <a:spcPct val="90000"/>
            </a:lnSpc>
            <a:spcBef>
              <a:spcPct val="0"/>
            </a:spcBef>
            <a:spcAft>
              <a:spcPct val="35000"/>
            </a:spcAft>
          </a:pPr>
          <a:endParaRPr lang="de-DE" sz="1200" kern="1200" dirty="0"/>
        </a:p>
        <a:p>
          <a:pPr lvl="0" algn="ctr" defTabSz="622300">
            <a:lnSpc>
              <a:spcPct val="90000"/>
            </a:lnSpc>
            <a:spcBef>
              <a:spcPct val="0"/>
            </a:spcBef>
            <a:spcAft>
              <a:spcPct val="35000"/>
            </a:spcAft>
          </a:pPr>
          <a:endParaRPr lang="de-DE" sz="1200" kern="1200" dirty="0"/>
        </a:p>
        <a:p>
          <a:pPr lvl="0" algn="ctr" defTabSz="622300">
            <a:lnSpc>
              <a:spcPct val="90000"/>
            </a:lnSpc>
            <a:spcBef>
              <a:spcPct val="0"/>
            </a:spcBef>
            <a:spcAft>
              <a:spcPct val="35000"/>
            </a:spcAft>
          </a:pPr>
          <a:endParaRPr lang="de-DE" sz="700" kern="1200" dirty="0"/>
        </a:p>
      </dsp:txBody>
      <dsp:txXfrm>
        <a:off x="566508" y="3436194"/>
        <a:ext cx="1974435" cy="502755"/>
      </dsp:txXfrm>
    </dsp:sp>
    <dsp:sp modelId="{EBB95FAA-E8BF-48EE-BBA9-E25C7E903ECE}">
      <dsp:nvSpPr>
        <dsp:cNvPr id="0" name=""/>
        <dsp:cNvSpPr/>
      </dsp:nvSpPr>
      <dsp:spPr>
        <a:xfrm>
          <a:off x="276330" y="1284403"/>
          <a:ext cx="274536" cy="3070716"/>
        </a:xfrm>
        <a:custGeom>
          <a:avLst/>
          <a:gdLst/>
          <a:ahLst/>
          <a:cxnLst/>
          <a:rect l="0" t="0" r="0" b="0"/>
          <a:pathLst>
            <a:path>
              <a:moveTo>
                <a:pt x="0" y="0"/>
              </a:moveTo>
              <a:lnTo>
                <a:pt x="0" y="3070716"/>
              </a:lnTo>
              <a:lnTo>
                <a:pt x="274536" y="30707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ACC435-36D1-42D0-87BF-45FC2553D473}">
      <dsp:nvSpPr>
        <dsp:cNvPr id="0" name=""/>
        <dsp:cNvSpPr/>
      </dsp:nvSpPr>
      <dsp:spPr>
        <a:xfrm>
          <a:off x="550867" y="4088100"/>
          <a:ext cx="2007579" cy="534037"/>
        </a:xfrm>
        <a:prstGeom prst="roundRect">
          <a:avLst>
            <a:gd name="adj" fmla="val 10000"/>
          </a:avLst>
        </a:prstGeom>
        <a:solidFill>
          <a:srgbClr val="92D05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DE" sz="1400" kern="1200" dirty="0"/>
            <a:t/>
          </a:r>
          <a:br>
            <a:rPr lang="de-DE" sz="1400" kern="1200" dirty="0"/>
          </a:br>
          <a:r>
            <a:rPr lang="de-DE" sz="1400" kern="1200" dirty="0"/>
            <a:t/>
          </a:r>
          <a:br>
            <a:rPr lang="de-DE" sz="1400" kern="1200" dirty="0"/>
          </a:br>
          <a:r>
            <a:rPr lang="de-DE" sz="1400" kern="1200" dirty="0"/>
            <a:t>Strong Works Council Presence </a:t>
          </a:r>
        </a:p>
        <a:p>
          <a:pPr lvl="0" algn="ctr" defTabSz="622300">
            <a:lnSpc>
              <a:spcPct val="90000"/>
            </a:lnSpc>
            <a:spcBef>
              <a:spcPct val="0"/>
            </a:spcBef>
            <a:spcAft>
              <a:spcPct val="35000"/>
            </a:spcAft>
          </a:pPr>
          <a:r>
            <a:rPr lang="de-DE" sz="1200" kern="1200" dirty="0"/>
            <a:t> </a:t>
          </a:r>
        </a:p>
      </dsp:txBody>
      <dsp:txXfrm>
        <a:off x="566508" y="4103741"/>
        <a:ext cx="1976297" cy="502755"/>
      </dsp:txXfrm>
    </dsp:sp>
    <dsp:sp modelId="{C6A61740-CF78-44B3-8C67-0140A2D1B59E}">
      <dsp:nvSpPr>
        <dsp:cNvPr id="0" name=""/>
        <dsp:cNvSpPr/>
      </dsp:nvSpPr>
      <dsp:spPr>
        <a:xfrm>
          <a:off x="3014182" y="105936"/>
          <a:ext cx="2685739" cy="1098600"/>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de-DE" sz="2000" kern="1200" dirty="0"/>
            <a:t>MD Light</a:t>
          </a:r>
        </a:p>
        <a:p>
          <a:pPr lvl="0" algn="ctr" defTabSz="889000">
            <a:lnSpc>
              <a:spcPct val="90000"/>
            </a:lnSpc>
            <a:spcBef>
              <a:spcPct val="0"/>
            </a:spcBef>
            <a:spcAft>
              <a:spcPct val="35000"/>
            </a:spcAft>
          </a:pPr>
          <a:r>
            <a:rPr lang="de-DE" sz="1600" kern="1200" dirty="0"/>
            <a:t>(Legacy </a:t>
          </a:r>
          <a:r>
            <a:rPr lang="en-GB" sz="1600" kern="1200" noProof="0" dirty="0"/>
            <a:t>airlines</a:t>
          </a:r>
          <a:r>
            <a:rPr lang="de-DE" sz="1600" kern="1200" dirty="0"/>
            <a:t>)</a:t>
          </a:r>
        </a:p>
      </dsp:txBody>
      <dsp:txXfrm>
        <a:off x="3046359" y="138113"/>
        <a:ext cx="2621385" cy="1034246"/>
      </dsp:txXfrm>
    </dsp:sp>
    <dsp:sp modelId="{1C5058B5-F33A-4421-9543-9A192FD0A876}">
      <dsp:nvSpPr>
        <dsp:cNvPr id="0" name=""/>
        <dsp:cNvSpPr/>
      </dsp:nvSpPr>
      <dsp:spPr>
        <a:xfrm>
          <a:off x="3282756" y="1204537"/>
          <a:ext cx="268573" cy="400528"/>
        </a:xfrm>
        <a:custGeom>
          <a:avLst/>
          <a:gdLst/>
          <a:ahLst/>
          <a:cxnLst/>
          <a:rect l="0" t="0" r="0" b="0"/>
          <a:pathLst>
            <a:path>
              <a:moveTo>
                <a:pt x="0" y="0"/>
              </a:moveTo>
              <a:lnTo>
                <a:pt x="0" y="400528"/>
              </a:lnTo>
              <a:lnTo>
                <a:pt x="268573" y="4005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D65EE1-52FC-4036-8E53-3F0B308A64C5}">
      <dsp:nvSpPr>
        <dsp:cNvPr id="0" name=""/>
        <dsp:cNvSpPr/>
      </dsp:nvSpPr>
      <dsp:spPr>
        <a:xfrm>
          <a:off x="3551330" y="1338047"/>
          <a:ext cx="1997249" cy="534037"/>
        </a:xfrm>
        <a:prstGeom prst="roundRect">
          <a:avLst>
            <a:gd name="adj" fmla="val 10000"/>
          </a:avLst>
        </a:prstGeom>
        <a:solidFill>
          <a:srgbClr val="00B0F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DE" sz="1400" kern="1200" dirty="0"/>
            <a:t>Collective </a:t>
          </a:r>
          <a:r>
            <a:rPr lang="en-GB" sz="1400" kern="1200" noProof="1"/>
            <a:t>Bargaining</a:t>
          </a:r>
        </a:p>
        <a:p>
          <a:pPr lvl="0" algn="ctr" defTabSz="622300">
            <a:lnSpc>
              <a:spcPct val="90000"/>
            </a:lnSpc>
            <a:spcBef>
              <a:spcPct val="0"/>
            </a:spcBef>
            <a:spcAft>
              <a:spcPct val="35000"/>
            </a:spcAft>
          </a:pPr>
          <a:r>
            <a:rPr lang="de-DE" sz="1400" kern="1200" dirty="0"/>
            <a:t>(Company</a:t>
          </a:r>
          <a:r>
            <a:rPr lang="de-DE" sz="1200" kern="1200" dirty="0"/>
            <a:t>) </a:t>
          </a:r>
        </a:p>
      </dsp:txBody>
      <dsp:txXfrm>
        <a:off x="3566971" y="1353688"/>
        <a:ext cx="1965967" cy="502755"/>
      </dsp:txXfrm>
    </dsp:sp>
    <dsp:sp modelId="{113795FB-806F-470A-A446-C1D3A71FD175}">
      <dsp:nvSpPr>
        <dsp:cNvPr id="0" name=""/>
        <dsp:cNvSpPr/>
      </dsp:nvSpPr>
      <dsp:spPr>
        <a:xfrm>
          <a:off x="3282756" y="1204537"/>
          <a:ext cx="268573" cy="1068075"/>
        </a:xfrm>
        <a:custGeom>
          <a:avLst/>
          <a:gdLst/>
          <a:ahLst/>
          <a:cxnLst/>
          <a:rect l="0" t="0" r="0" b="0"/>
          <a:pathLst>
            <a:path>
              <a:moveTo>
                <a:pt x="0" y="0"/>
              </a:moveTo>
              <a:lnTo>
                <a:pt x="0" y="1068075"/>
              </a:lnTo>
              <a:lnTo>
                <a:pt x="268573" y="10680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5CCC4A-4F76-46FF-85F7-594103625CA0}">
      <dsp:nvSpPr>
        <dsp:cNvPr id="0" name=""/>
        <dsp:cNvSpPr/>
      </dsp:nvSpPr>
      <dsp:spPr>
        <a:xfrm>
          <a:off x="3551330" y="2005594"/>
          <a:ext cx="1982116" cy="534037"/>
        </a:xfrm>
        <a:prstGeom prst="roundRect">
          <a:avLst>
            <a:gd name="adj" fmla="val 10000"/>
          </a:avLst>
        </a:prstGeom>
        <a:solidFill>
          <a:srgbClr val="00B0F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DE" sz="1400" kern="1200" dirty="0"/>
            <a:t>Collective </a:t>
          </a:r>
          <a:r>
            <a:rPr lang="en-GB" sz="1400" kern="1200" noProof="0" dirty="0"/>
            <a:t>Bargaining</a:t>
          </a:r>
        </a:p>
        <a:p>
          <a:pPr lvl="0" algn="ctr" defTabSz="622300">
            <a:lnSpc>
              <a:spcPct val="90000"/>
            </a:lnSpc>
            <a:spcBef>
              <a:spcPct val="0"/>
            </a:spcBef>
            <a:spcAft>
              <a:spcPct val="35000"/>
            </a:spcAft>
          </a:pPr>
          <a:r>
            <a:rPr lang="en-GB" sz="1400" kern="1200" noProof="0" dirty="0"/>
            <a:t>(low)</a:t>
          </a:r>
        </a:p>
      </dsp:txBody>
      <dsp:txXfrm>
        <a:off x="3566971" y="2021235"/>
        <a:ext cx="1950834" cy="502755"/>
      </dsp:txXfrm>
    </dsp:sp>
    <dsp:sp modelId="{0E3B07E5-7F0F-4BFE-B728-70CC83EFEBF7}">
      <dsp:nvSpPr>
        <dsp:cNvPr id="0" name=""/>
        <dsp:cNvSpPr/>
      </dsp:nvSpPr>
      <dsp:spPr>
        <a:xfrm>
          <a:off x="3282756" y="1204537"/>
          <a:ext cx="268573" cy="1735622"/>
        </a:xfrm>
        <a:custGeom>
          <a:avLst/>
          <a:gdLst/>
          <a:ahLst/>
          <a:cxnLst/>
          <a:rect l="0" t="0" r="0" b="0"/>
          <a:pathLst>
            <a:path>
              <a:moveTo>
                <a:pt x="0" y="0"/>
              </a:moveTo>
              <a:lnTo>
                <a:pt x="0" y="1735622"/>
              </a:lnTo>
              <a:lnTo>
                <a:pt x="268573" y="17356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65A586-CD22-4FF1-98E5-AB667FC3F5FD}">
      <dsp:nvSpPr>
        <dsp:cNvPr id="0" name=""/>
        <dsp:cNvSpPr/>
      </dsp:nvSpPr>
      <dsp:spPr>
        <a:xfrm>
          <a:off x="3551330" y="2673141"/>
          <a:ext cx="2014868" cy="534037"/>
        </a:xfrm>
        <a:prstGeom prst="roundRect">
          <a:avLst>
            <a:gd name="adj" fmla="val 10000"/>
          </a:avLst>
        </a:prstGeom>
        <a:solidFill>
          <a:srgbClr val="00B0F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DE" sz="1400" kern="1200" dirty="0"/>
            <a:t>Conflict </a:t>
          </a:r>
        </a:p>
      </dsp:txBody>
      <dsp:txXfrm>
        <a:off x="3566971" y="2688782"/>
        <a:ext cx="1983586" cy="502755"/>
      </dsp:txXfrm>
    </dsp:sp>
    <dsp:sp modelId="{E16205C8-3827-40B6-863E-167654B765C7}">
      <dsp:nvSpPr>
        <dsp:cNvPr id="0" name=""/>
        <dsp:cNvSpPr/>
      </dsp:nvSpPr>
      <dsp:spPr>
        <a:xfrm>
          <a:off x="3282756" y="1204537"/>
          <a:ext cx="268573" cy="2403169"/>
        </a:xfrm>
        <a:custGeom>
          <a:avLst/>
          <a:gdLst/>
          <a:ahLst/>
          <a:cxnLst/>
          <a:rect l="0" t="0" r="0" b="0"/>
          <a:pathLst>
            <a:path>
              <a:moveTo>
                <a:pt x="0" y="0"/>
              </a:moveTo>
              <a:lnTo>
                <a:pt x="0" y="2403169"/>
              </a:lnTo>
              <a:lnTo>
                <a:pt x="268573" y="24031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519C37-2901-48FE-8C61-DB80E03693DD}">
      <dsp:nvSpPr>
        <dsp:cNvPr id="0" name=""/>
        <dsp:cNvSpPr/>
      </dsp:nvSpPr>
      <dsp:spPr>
        <a:xfrm>
          <a:off x="3551330" y="3340688"/>
          <a:ext cx="1990413" cy="534037"/>
        </a:xfrm>
        <a:prstGeom prst="roundRect">
          <a:avLst>
            <a:gd name="adj" fmla="val 10000"/>
          </a:avLst>
        </a:prstGeom>
        <a:solidFill>
          <a:srgbClr val="00B0F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GB" sz="1400" kern="1200" noProof="0" dirty="0"/>
            <a:t>Multiunionism</a:t>
          </a:r>
          <a:r>
            <a:rPr lang="en-GB" sz="1200" kern="1200" noProof="0" dirty="0"/>
            <a:t> </a:t>
          </a:r>
        </a:p>
      </dsp:txBody>
      <dsp:txXfrm>
        <a:off x="3566971" y="3356329"/>
        <a:ext cx="1959131" cy="502755"/>
      </dsp:txXfrm>
    </dsp:sp>
    <dsp:sp modelId="{76021B29-368D-4FFA-BF96-1D041E34B169}">
      <dsp:nvSpPr>
        <dsp:cNvPr id="0" name=""/>
        <dsp:cNvSpPr/>
      </dsp:nvSpPr>
      <dsp:spPr>
        <a:xfrm>
          <a:off x="3282756" y="1204537"/>
          <a:ext cx="230738" cy="3071656"/>
        </a:xfrm>
        <a:custGeom>
          <a:avLst/>
          <a:gdLst/>
          <a:ahLst/>
          <a:cxnLst/>
          <a:rect l="0" t="0" r="0" b="0"/>
          <a:pathLst>
            <a:path>
              <a:moveTo>
                <a:pt x="0" y="0"/>
              </a:moveTo>
              <a:lnTo>
                <a:pt x="0" y="3071656"/>
              </a:lnTo>
              <a:lnTo>
                <a:pt x="230738" y="30716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651ECB-5206-45DB-AC75-620C877789DB}">
      <dsp:nvSpPr>
        <dsp:cNvPr id="0" name=""/>
        <dsp:cNvSpPr/>
      </dsp:nvSpPr>
      <dsp:spPr>
        <a:xfrm>
          <a:off x="3513494" y="4009175"/>
          <a:ext cx="2088052" cy="534037"/>
        </a:xfrm>
        <a:prstGeom prst="roundRect">
          <a:avLst>
            <a:gd name="adj" fmla="val 10000"/>
          </a:avLst>
        </a:prstGeom>
        <a:solidFill>
          <a:srgbClr val="00B0F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de-DE" sz="1400" kern="1200" dirty="0"/>
            <a:t>Strong WC in </a:t>
          </a:r>
          <a:r>
            <a:rPr lang="en-GB" sz="1400" kern="1200" noProof="0" dirty="0"/>
            <a:t>FC-Weak</a:t>
          </a:r>
          <a:r>
            <a:rPr lang="de-DE" sz="1400" kern="1200" dirty="0"/>
            <a:t> in LCC </a:t>
          </a:r>
        </a:p>
      </dsp:txBody>
      <dsp:txXfrm>
        <a:off x="3529135" y="4024816"/>
        <a:ext cx="2056770" cy="502755"/>
      </dsp:txXfrm>
    </dsp:sp>
    <dsp:sp modelId="{64893D1B-0F81-44BE-BB25-C30E05F51C61}">
      <dsp:nvSpPr>
        <dsp:cNvPr id="0" name=""/>
        <dsp:cNvSpPr/>
      </dsp:nvSpPr>
      <dsp:spPr>
        <a:xfrm>
          <a:off x="5942267" y="119490"/>
          <a:ext cx="2685739" cy="1120693"/>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GB" sz="2000" kern="1200" noProof="0" dirty="0"/>
            <a:t>Wasteland</a:t>
          </a:r>
        </a:p>
        <a:p>
          <a:pPr lvl="0" algn="ctr" defTabSz="889000">
            <a:lnSpc>
              <a:spcPct val="90000"/>
            </a:lnSpc>
            <a:spcBef>
              <a:spcPct val="0"/>
            </a:spcBef>
            <a:spcAft>
              <a:spcPct val="35000"/>
            </a:spcAft>
          </a:pPr>
          <a:r>
            <a:rPr lang="de-DE" sz="1600" kern="1200" dirty="0"/>
            <a:t>(Low Cost Carriers</a:t>
          </a:r>
          <a:r>
            <a:rPr lang="de-DE" sz="2000" kern="1200" dirty="0"/>
            <a:t>)</a:t>
          </a:r>
        </a:p>
      </dsp:txBody>
      <dsp:txXfrm>
        <a:off x="5975091" y="152314"/>
        <a:ext cx="2620091" cy="10550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111A5-FAEF-49D5-8DFA-6724454C3350}">
      <dsp:nvSpPr>
        <dsp:cNvPr id="0" name=""/>
        <dsp:cNvSpPr/>
      </dsp:nvSpPr>
      <dsp:spPr>
        <a:xfrm>
          <a:off x="0" y="0"/>
          <a:ext cx="4127863" cy="1225296"/>
        </a:xfrm>
        <a:prstGeom prst="rect">
          <a:avLst/>
        </a:prstGeom>
        <a:solidFill>
          <a:srgbClr val="0070C0"/>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GB" sz="4000" kern="1200" noProof="0" dirty="0" smtClean="0"/>
            <a:t>Ground handling</a:t>
          </a:r>
          <a:r>
            <a:rPr lang="de-DE" sz="4000" kern="1200" dirty="0" smtClean="0"/>
            <a:t> </a:t>
          </a:r>
          <a:endParaRPr lang="de-DE" sz="4000" kern="1200" dirty="0"/>
        </a:p>
      </dsp:txBody>
      <dsp:txXfrm>
        <a:off x="0" y="0"/>
        <a:ext cx="4127863" cy="1225296"/>
      </dsp:txXfrm>
    </dsp:sp>
    <dsp:sp modelId="{FC439161-1DD1-4537-AB4C-60C545A9A49C}">
      <dsp:nvSpPr>
        <dsp:cNvPr id="0" name=""/>
        <dsp:cNvSpPr/>
      </dsp:nvSpPr>
      <dsp:spPr>
        <a:xfrm>
          <a:off x="2015" y="1225296"/>
          <a:ext cx="1374610" cy="2573121"/>
        </a:xfrm>
        <a:prstGeom prst="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b="0" kern="1200" dirty="0">
              <a:solidFill>
                <a:schemeClr val="tx1"/>
              </a:solidFill>
            </a:rPr>
            <a:t>Outsourcing</a:t>
          </a:r>
        </a:p>
        <a:p>
          <a:pPr lvl="0" algn="ctr" defTabSz="800100">
            <a:lnSpc>
              <a:spcPct val="90000"/>
            </a:lnSpc>
            <a:spcBef>
              <a:spcPct val="0"/>
            </a:spcBef>
            <a:spcAft>
              <a:spcPct val="35000"/>
            </a:spcAft>
          </a:pPr>
          <a:endParaRPr lang="de-DE" sz="1700" kern="1200" dirty="0">
            <a:solidFill>
              <a:schemeClr val="tx1"/>
            </a:solidFill>
          </a:endParaRPr>
        </a:p>
        <a:p>
          <a:pPr lvl="0" algn="ctr" defTabSz="800100">
            <a:lnSpc>
              <a:spcPct val="90000"/>
            </a:lnSpc>
            <a:spcBef>
              <a:spcPct val="0"/>
            </a:spcBef>
            <a:spcAft>
              <a:spcPct val="35000"/>
            </a:spcAft>
          </a:pPr>
          <a:endParaRPr lang="de-DE" sz="1700" kern="1200" baseline="0" dirty="0">
            <a:solidFill>
              <a:schemeClr val="tx1"/>
            </a:solidFill>
          </a:endParaRPr>
        </a:p>
        <a:p>
          <a:pPr lvl="0" algn="ctr" defTabSz="800100">
            <a:lnSpc>
              <a:spcPct val="90000"/>
            </a:lnSpc>
            <a:spcBef>
              <a:spcPct val="0"/>
            </a:spcBef>
            <a:spcAft>
              <a:spcPct val="35000"/>
            </a:spcAft>
          </a:pPr>
          <a:endParaRPr lang="de-DE" sz="1700" kern="1200" baseline="0" dirty="0">
            <a:solidFill>
              <a:schemeClr val="tx1"/>
            </a:solidFill>
          </a:endParaRPr>
        </a:p>
        <a:p>
          <a:pPr lvl="0" algn="ctr" defTabSz="800100">
            <a:lnSpc>
              <a:spcPct val="90000"/>
            </a:lnSpc>
            <a:spcBef>
              <a:spcPct val="0"/>
            </a:spcBef>
            <a:spcAft>
              <a:spcPct val="35000"/>
            </a:spcAft>
          </a:pPr>
          <a:endParaRPr lang="de-DE" sz="1700" kern="1200" baseline="0" dirty="0">
            <a:solidFill>
              <a:schemeClr val="tx1"/>
            </a:solidFill>
          </a:endParaRPr>
        </a:p>
        <a:p>
          <a:pPr lvl="0" algn="ctr" defTabSz="800100">
            <a:lnSpc>
              <a:spcPct val="90000"/>
            </a:lnSpc>
            <a:spcBef>
              <a:spcPct val="0"/>
            </a:spcBef>
            <a:spcAft>
              <a:spcPct val="35000"/>
            </a:spcAft>
          </a:pPr>
          <a:r>
            <a:rPr lang="de-DE" sz="1500" kern="1200" baseline="0" dirty="0">
              <a:solidFill>
                <a:schemeClr val="tx1"/>
              </a:solidFill>
            </a:rPr>
            <a:t> </a:t>
          </a:r>
          <a:endParaRPr lang="de-DE" sz="1500" kern="1200" dirty="0">
            <a:solidFill>
              <a:schemeClr val="tx1"/>
            </a:solidFill>
          </a:endParaRPr>
        </a:p>
      </dsp:txBody>
      <dsp:txXfrm>
        <a:off x="2015" y="1225296"/>
        <a:ext cx="1374610" cy="2573121"/>
      </dsp:txXfrm>
    </dsp:sp>
    <dsp:sp modelId="{8BF3B8E7-E8FC-4467-BBFF-5044B870DFE6}">
      <dsp:nvSpPr>
        <dsp:cNvPr id="0" name=""/>
        <dsp:cNvSpPr/>
      </dsp:nvSpPr>
      <dsp:spPr>
        <a:xfrm>
          <a:off x="1376612" y="1225321"/>
          <a:ext cx="1374610" cy="2573121"/>
        </a:xfrm>
        <a:prstGeom prst="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GB" sz="1600" kern="1200" noProof="0" dirty="0">
            <a:solidFill>
              <a:schemeClr val="tx1"/>
            </a:solidFill>
          </a:endParaRPr>
        </a:p>
        <a:p>
          <a:pPr lvl="0" algn="ctr" defTabSz="711200">
            <a:lnSpc>
              <a:spcPct val="90000"/>
            </a:lnSpc>
            <a:spcBef>
              <a:spcPct val="0"/>
            </a:spcBef>
            <a:spcAft>
              <a:spcPct val="35000"/>
            </a:spcAft>
          </a:pPr>
          <a:r>
            <a:rPr lang="en-GB" sz="1600" kern="1200" noProof="0" dirty="0">
              <a:solidFill>
                <a:schemeClr val="tx1"/>
              </a:solidFill>
            </a:rPr>
            <a:t>Sub, </a:t>
          </a:r>
        </a:p>
        <a:p>
          <a:pPr lvl="0" algn="ctr" defTabSz="711200">
            <a:lnSpc>
              <a:spcPct val="90000"/>
            </a:lnSpc>
            <a:spcBef>
              <a:spcPct val="0"/>
            </a:spcBef>
            <a:spcAft>
              <a:spcPct val="35000"/>
            </a:spcAft>
          </a:pPr>
          <a:r>
            <a:rPr lang="en-GB" sz="1600" kern="1200" noProof="0" dirty="0">
              <a:solidFill>
                <a:schemeClr val="tx1"/>
              </a:solidFill>
            </a:rPr>
            <a:t>sub, subcontractor</a:t>
          </a:r>
        </a:p>
        <a:p>
          <a:pPr lvl="0" algn="ctr" defTabSz="711200">
            <a:lnSpc>
              <a:spcPct val="90000"/>
            </a:lnSpc>
            <a:spcBef>
              <a:spcPct val="0"/>
            </a:spcBef>
            <a:spcAft>
              <a:spcPct val="35000"/>
            </a:spcAft>
          </a:pPr>
          <a:r>
            <a:rPr lang="en-GB" sz="1700" kern="1200" noProof="0" dirty="0">
              <a:solidFill>
                <a:schemeClr val="tx1"/>
              </a:solidFill>
            </a:rPr>
            <a:t>(100s of agreements</a:t>
          </a:r>
          <a:r>
            <a:rPr lang="de-DE" sz="1700" kern="1200" dirty="0">
              <a:solidFill>
                <a:schemeClr val="tx1"/>
              </a:solidFill>
            </a:rPr>
            <a:t>) </a:t>
          </a:r>
        </a:p>
        <a:p>
          <a:pPr lvl="0" algn="ctr" defTabSz="711200">
            <a:lnSpc>
              <a:spcPct val="90000"/>
            </a:lnSpc>
            <a:spcBef>
              <a:spcPct val="0"/>
            </a:spcBef>
            <a:spcAft>
              <a:spcPct val="35000"/>
            </a:spcAft>
          </a:pPr>
          <a:endParaRPr lang="de-DE" sz="1700" kern="1200" dirty="0">
            <a:solidFill>
              <a:schemeClr val="tx1"/>
            </a:solidFill>
          </a:endParaRPr>
        </a:p>
      </dsp:txBody>
      <dsp:txXfrm>
        <a:off x="1376612" y="1225321"/>
        <a:ext cx="1374610" cy="2573121"/>
      </dsp:txXfrm>
    </dsp:sp>
    <dsp:sp modelId="{D2BCCD0C-E62D-407C-87FC-5714E8062259}">
      <dsp:nvSpPr>
        <dsp:cNvPr id="0" name=""/>
        <dsp:cNvSpPr/>
      </dsp:nvSpPr>
      <dsp:spPr>
        <a:xfrm>
          <a:off x="2751236" y="1225296"/>
          <a:ext cx="1374610" cy="2573121"/>
        </a:xfrm>
        <a:prstGeom prst="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de-DE" sz="1700" kern="1200" dirty="0">
            <a:solidFill>
              <a:schemeClr val="tx1"/>
            </a:solidFill>
          </a:endParaRPr>
        </a:p>
        <a:p>
          <a:pPr lvl="0" algn="ctr" defTabSz="755650">
            <a:lnSpc>
              <a:spcPct val="90000"/>
            </a:lnSpc>
            <a:spcBef>
              <a:spcPct val="0"/>
            </a:spcBef>
            <a:spcAft>
              <a:spcPct val="35000"/>
            </a:spcAft>
          </a:pPr>
          <a:endParaRPr lang="de-DE" sz="1700" kern="1200" dirty="0">
            <a:solidFill>
              <a:schemeClr val="tx1"/>
            </a:solidFill>
          </a:endParaRPr>
        </a:p>
        <a:p>
          <a:pPr lvl="0" algn="ctr" defTabSz="755650">
            <a:lnSpc>
              <a:spcPct val="90000"/>
            </a:lnSpc>
            <a:spcBef>
              <a:spcPct val="0"/>
            </a:spcBef>
            <a:spcAft>
              <a:spcPct val="35000"/>
            </a:spcAft>
          </a:pPr>
          <a:endParaRPr lang="de-DE" sz="1700" kern="1200" dirty="0">
            <a:solidFill>
              <a:schemeClr val="tx1"/>
            </a:solidFill>
          </a:endParaRPr>
        </a:p>
        <a:p>
          <a:pPr lvl="0" algn="ctr" defTabSz="755650">
            <a:lnSpc>
              <a:spcPct val="90000"/>
            </a:lnSpc>
            <a:spcBef>
              <a:spcPct val="0"/>
            </a:spcBef>
            <a:spcAft>
              <a:spcPct val="35000"/>
            </a:spcAft>
          </a:pPr>
          <a:endParaRPr lang="de-DE" sz="1700" kern="1200" dirty="0">
            <a:solidFill>
              <a:schemeClr val="tx1"/>
            </a:solidFill>
          </a:endParaRPr>
        </a:p>
        <a:p>
          <a:pPr lvl="0" algn="ctr" defTabSz="755650">
            <a:lnSpc>
              <a:spcPct val="90000"/>
            </a:lnSpc>
            <a:spcBef>
              <a:spcPct val="0"/>
            </a:spcBef>
            <a:spcAft>
              <a:spcPct val="35000"/>
            </a:spcAft>
          </a:pPr>
          <a:endParaRPr lang="de-DE" sz="1700" kern="1200" dirty="0">
            <a:solidFill>
              <a:schemeClr val="tx1"/>
            </a:solidFill>
          </a:endParaRPr>
        </a:p>
        <a:p>
          <a:pPr lvl="0" algn="ctr" defTabSz="755650">
            <a:lnSpc>
              <a:spcPct val="90000"/>
            </a:lnSpc>
            <a:spcBef>
              <a:spcPct val="0"/>
            </a:spcBef>
            <a:spcAft>
              <a:spcPct val="35000"/>
            </a:spcAft>
          </a:pPr>
          <a:endParaRPr lang="de-DE" sz="1700" kern="1200" dirty="0">
            <a:solidFill>
              <a:schemeClr val="tx1"/>
            </a:solidFill>
          </a:endParaRPr>
        </a:p>
        <a:p>
          <a:pPr lvl="0" algn="ctr" defTabSz="755650">
            <a:lnSpc>
              <a:spcPct val="90000"/>
            </a:lnSpc>
            <a:spcBef>
              <a:spcPct val="0"/>
            </a:spcBef>
            <a:spcAft>
              <a:spcPct val="35000"/>
            </a:spcAft>
          </a:pPr>
          <a:r>
            <a:rPr lang="en-GB" sz="1400" kern="1200" noProof="0" dirty="0">
              <a:solidFill>
                <a:srgbClr val="FF0000"/>
              </a:solidFill>
            </a:rPr>
            <a:t>Social dumping </a:t>
          </a:r>
        </a:p>
        <a:p>
          <a:pPr lvl="0" algn="ctr" defTabSz="755650">
            <a:lnSpc>
              <a:spcPct val="90000"/>
            </a:lnSpc>
            <a:spcBef>
              <a:spcPct val="0"/>
            </a:spcBef>
            <a:spcAft>
              <a:spcPct val="35000"/>
            </a:spcAft>
          </a:pPr>
          <a:r>
            <a:rPr lang="de-DE" sz="1400" kern="1200" dirty="0">
              <a:solidFill>
                <a:srgbClr val="FF0000"/>
              </a:solidFill>
            </a:rPr>
            <a:t>(Minimum wage)</a:t>
          </a:r>
        </a:p>
        <a:p>
          <a:pPr lvl="0" algn="ctr" defTabSz="755650">
            <a:lnSpc>
              <a:spcPct val="90000"/>
            </a:lnSpc>
            <a:spcBef>
              <a:spcPct val="0"/>
            </a:spcBef>
            <a:spcAft>
              <a:spcPct val="35000"/>
            </a:spcAft>
          </a:pPr>
          <a:r>
            <a:rPr lang="de-DE" sz="1700" kern="1200" dirty="0">
              <a:solidFill>
                <a:schemeClr val="tx1"/>
              </a:solidFill>
            </a:rPr>
            <a:t> </a:t>
          </a:r>
        </a:p>
      </dsp:txBody>
      <dsp:txXfrm>
        <a:off x="2751236" y="1225296"/>
        <a:ext cx="1374610" cy="2573121"/>
      </dsp:txXfrm>
    </dsp:sp>
    <dsp:sp modelId="{0D8B68C7-6D3B-43A3-9CE7-CD421CE68D73}">
      <dsp:nvSpPr>
        <dsp:cNvPr id="0" name=""/>
        <dsp:cNvSpPr/>
      </dsp:nvSpPr>
      <dsp:spPr>
        <a:xfrm>
          <a:off x="0" y="3798417"/>
          <a:ext cx="4127863" cy="285902"/>
        </a:xfrm>
        <a:prstGeom prst="rect">
          <a:avLst/>
        </a:prstGeom>
        <a:solidFill>
          <a:schemeClr val="bg1"/>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111A5-FAEF-49D5-8DFA-6724454C3350}">
      <dsp:nvSpPr>
        <dsp:cNvPr id="0" name=""/>
        <dsp:cNvSpPr/>
      </dsp:nvSpPr>
      <dsp:spPr>
        <a:xfrm>
          <a:off x="0" y="0"/>
          <a:ext cx="4180119" cy="1251870"/>
        </a:xfrm>
        <a:prstGeom prst="rect">
          <a:avLst/>
        </a:prstGeom>
        <a:solidFill>
          <a:srgbClr val="FFC000"/>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de-DE" sz="4000" kern="1200" dirty="0"/>
            <a:t>Lufthansa Group </a:t>
          </a:r>
        </a:p>
      </dsp:txBody>
      <dsp:txXfrm>
        <a:off x="0" y="0"/>
        <a:ext cx="4180119" cy="1251870"/>
      </dsp:txXfrm>
    </dsp:sp>
    <dsp:sp modelId="{FC439161-1DD1-4537-AB4C-60C545A9A49C}">
      <dsp:nvSpPr>
        <dsp:cNvPr id="0" name=""/>
        <dsp:cNvSpPr/>
      </dsp:nvSpPr>
      <dsp:spPr>
        <a:xfrm>
          <a:off x="2041" y="1251870"/>
          <a:ext cx="1392012" cy="2628928"/>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noProof="0" dirty="0"/>
            <a:t>15 different collective agreements for cabin personnel </a:t>
          </a:r>
        </a:p>
      </dsp:txBody>
      <dsp:txXfrm>
        <a:off x="2041" y="1251870"/>
        <a:ext cx="1392012" cy="2628928"/>
      </dsp:txXfrm>
    </dsp:sp>
    <dsp:sp modelId="{1EA1C54C-179E-49C0-B3B8-849C710CF3F3}">
      <dsp:nvSpPr>
        <dsp:cNvPr id="0" name=""/>
        <dsp:cNvSpPr/>
      </dsp:nvSpPr>
      <dsp:spPr>
        <a:xfrm>
          <a:off x="1394053" y="1251870"/>
          <a:ext cx="1392012" cy="2628928"/>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noProof="0" dirty="0"/>
            <a:t>Lufthansa Capitan </a:t>
          </a:r>
        </a:p>
        <a:p>
          <a:pPr lvl="0" algn="ctr" defTabSz="800100">
            <a:lnSpc>
              <a:spcPct val="90000"/>
            </a:lnSpc>
            <a:spcBef>
              <a:spcPct val="0"/>
            </a:spcBef>
            <a:spcAft>
              <a:spcPct val="35000"/>
            </a:spcAft>
          </a:pPr>
          <a:r>
            <a:rPr lang="en-GB" sz="1800" kern="1200" noProof="0" dirty="0"/>
            <a:t>(220,000 Euro) </a:t>
          </a:r>
        </a:p>
      </dsp:txBody>
      <dsp:txXfrm>
        <a:off x="1394053" y="1251870"/>
        <a:ext cx="1392012" cy="2628928"/>
      </dsp:txXfrm>
    </dsp:sp>
    <dsp:sp modelId="{D2BCCD0C-E62D-407C-87FC-5714E8062259}">
      <dsp:nvSpPr>
        <dsp:cNvPr id="0" name=""/>
        <dsp:cNvSpPr/>
      </dsp:nvSpPr>
      <dsp:spPr>
        <a:xfrm>
          <a:off x="2786065" y="1251870"/>
          <a:ext cx="1392012" cy="2628928"/>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noProof="0" dirty="0"/>
            <a:t>Eurowings Capitan </a:t>
          </a:r>
        </a:p>
        <a:p>
          <a:pPr lvl="0" algn="ctr" defTabSz="800100">
            <a:lnSpc>
              <a:spcPct val="90000"/>
            </a:lnSpc>
            <a:spcBef>
              <a:spcPct val="0"/>
            </a:spcBef>
            <a:spcAft>
              <a:spcPct val="35000"/>
            </a:spcAft>
          </a:pPr>
          <a:r>
            <a:rPr lang="en-GB" sz="1800" kern="1200" noProof="0" dirty="0"/>
            <a:t>(160,000 Euro)</a:t>
          </a:r>
        </a:p>
      </dsp:txBody>
      <dsp:txXfrm>
        <a:off x="2786065" y="1251870"/>
        <a:ext cx="1392012" cy="2628928"/>
      </dsp:txXfrm>
    </dsp:sp>
    <dsp:sp modelId="{0D8B68C7-6D3B-43A3-9CE7-CD421CE68D73}">
      <dsp:nvSpPr>
        <dsp:cNvPr id="0" name=""/>
        <dsp:cNvSpPr/>
      </dsp:nvSpPr>
      <dsp:spPr>
        <a:xfrm>
          <a:off x="0" y="3880799"/>
          <a:ext cx="4180119" cy="292103"/>
        </a:xfrm>
        <a:prstGeom prst="rect">
          <a:avLst/>
        </a:prstGeom>
        <a:solidFill>
          <a:schemeClr val="bg1"/>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2C9555C-46DE-4406-8ABE-45349F5208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E4F3B590-57A4-4D61-9607-3C2EA36AB1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8CE87A-16FF-4C7D-8292-0CB980715C8B}" type="datetimeFigureOut">
              <a:rPr lang="de-DE" smtClean="0"/>
              <a:t>25.07.2022</a:t>
            </a:fld>
            <a:endParaRPr lang="de-DE"/>
          </a:p>
        </p:txBody>
      </p:sp>
      <p:sp>
        <p:nvSpPr>
          <p:cNvPr id="4" name="Fußzeilenplatzhalter 3">
            <a:extLst>
              <a:ext uri="{FF2B5EF4-FFF2-40B4-BE49-F238E27FC236}">
                <a16:creationId xmlns:a16="http://schemas.microsoft.com/office/drawing/2014/main" id="{4C6DC5A1-1CCC-484A-AB24-DCA2F05D59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24041CFA-48F6-4759-86C7-790FC637E9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2F6222-CCA6-4FA7-88E0-B7BAE53645AA}" type="slidenum">
              <a:rPr lang="de-DE" smtClean="0"/>
              <a:t>‹Nr.›</a:t>
            </a:fld>
            <a:endParaRPr lang="de-DE"/>
          </a:p>
        </p:txBody>
      </p:sp>
    </p:spTree>
    <p:extLst>
      <p:ext uri="{BB962C8B-B14F-4D97-AF65-F5344CB8AC3E}">
        <p14:creationId xmlns:p14="http://schemas.microsoft.com/office/powerpoint/2010/main" val="1441832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CA62E-2216-4960-A875-4D2633F4A404}" type="datetimeFigureOut">
              <a:rPr lang="de-DE" smtClean="0"/>
              <a:t>25.07.2022</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93703-73BA-47D5-8B02-C172375928DA}" type="slidenum">
              <a:rPr lang="de-DE" smtClean="0"/>
              <a:t>‹Nr.›</a:t>
            </a:fld>
            <a:endParaRPr lang="de-DE"/>
          </a:p>
        </p:txBody>
      </p:sp>
    </p:spTree>
    <p:extLst>
      <p:ext uri="{BB962C8B-B14F-4D97-AF65-F5344CB8AC3E}">
        <p14:creationId xmlns:p14="http://schemas.microsoft.com/office/powerpoint/2010/main" val="1153314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bildplatzhalter 1"/>
          <p:cNvSpPr>
            <a:spLocks noGrp="1" noRot="1" noChangeAspect="1" noTextEdit="1"/>
          </p:cNvSpPr>
          <p:nvPr>
            <p:ph type="sldImg"/>
          </p:nvPr>
        </p:nvSpPr>
        <p:spPr>
          <a:ln/>
        </p:spPr>
      </p:sp>
      <p:sp>
        <p:nvSpPr>
          <p:cNvPr id="8195" name="Notizenplatzhalter 2"/>
          <p:cNvSpPr>
            <a:spLocks noGrp="1"/>
          </p:cNvSpPr>
          <p:nvPr>
            <p:ph type="body" idx="1"/>
          </p:nvPr>
        </p:nvSpPr>
        <p:spPr>
          <a:noFill/>
        </p:spPr>
        <p:txBody>
          <a:bodyPr/>
          <a:lstStyle/>
          <a:p>
            <a:endParaRPr lang="de-DE" altLang="de-DE"/>
          </a:p>
        </p:txBody>
      </p:sp>
      <p:sp>
        <p:nvSpPr>
          <p:cNvPr id="8196" name="Foliennummernplatzhalter 3"/>
          <p:cNvSpPr>
            <a:spLocks noGrp="1"/>
          </p:cNvSpPr>
          <p:nvPr>
            <p:ph type="sldNum" sz="quarter" idx="5"/>
          </p:nvPr>
        </p:nvSpPr>
        <p:spPr>
          <a:noFill/>
        </p:spPr>
        <p:txBody>
          <a:bodyPr/>
          <a:lstStyle>
            <a:lvl1pPr algn="r">
              <a:defRPr>
                <a:solidFill>
                  <a:schemeClr val="tx1"/>
                </a:solidFill>
                <a:latin typeface="Helvetica Neue" charset="0"/>
              </a:defRPr>
            </a:lvl1pPr>
            <a:lvl2pPr marL="742950" indent="-285750" algn="r">
              <a:defRPr>
                <a:solidFill>
                  <a:schemeClr val="tx1"/>
                </a:solidFill>
                <a:latin typeface="Helvetica Neue" charset="0"/>
              </a:defRPr>
            </a:lvl2pPr>
            <a:lvl3pPr marL="1143000" indent="-228600" algn="r">
              <a:defRPr>
                <a:solidFill>
                  <a:schemeClr val="tx1"/>
                </a:solidFill>
                <a:latin typeface="Helvetica Neue" charset="0"/>
              </a:defRPr>
            </a:lvl3pPr>
            <a:lvl4pPr marL="1600200" indent="-228600" algn="r">
              <a:defRPr>
                <a:solidFill>
                  <a:schemeClr val="tx1"/>
                </a:solidFill>
                <a:latin typeface="Helvetica Neue" charset="0"/>
              </a:defRPr>
            </a:lvl4pPr>
            <a:lvl5pPr marL="2057400" indent="-228600" algn="r">
              <a:defRPr>
                <a:solidFill>
                  <a:schemeClr val="tx1"/>
                </a:solidFill>
                <a:latin typeface="Helvetica Neue" charset="0"/>
              </a:defRPr>
            </a:lvl5pPr>
            <a:lvl6pPr marL="2514600" indent="-228600" algn="r" eaLnBrk="0" fontAlgn="base" hangingPunct="0">
              <a:spcBef>
                <a:spcPct val="0"/>
              </a:spcBef>
              <a:spcAft>
                <a:spcPct val="0"/>
              </a:spcAft>
              <a:defRPr>
                <a:solidFill>
                  <a:schemeClr val="tx1"/>
                </a:solidFill>
                <a:latin typeface="Helvetica Neue" charset="0"/>
              </a:defRPr>
            </a:lvl6pPr>
            <a:lvl7pPr marL="2971800" indent="-228600" algn="r" eaLnBrk="0" fontAlgn="base" hangingPunct="0">
              <a:spcBef>
                <a:spcPct val="0"/>
              </a:spcBef>
              <a:spcAft>
                <a:spcPct val="0"/>
              </a:spcAft>
              <a:defRPr>
                <a:solidFill>
                  <a:schemeClr val="tx1"/>
                </a:solidFill>
                <a:latin typeface="Helvetica Neue" charset="0"/>
              </a:defRPr>
            </a:lvl7pPr>
            <a:lvl8pPr marL="3429000" indent="-228600" algn="r" eaLnBrk="0" fontAlgn="base" hangingPunct="0">
              <a:spcBef>
                <a:spcPct val="0"/>
              </a:spcBef>
              <a:spcAft>
                <a:spcPct val="0"/>
              </a:spcAft>
              <a:defRPr>
                <a:solidFill>
                  <a:schemeClr val="tx1"/>
                </a:solidFill>
                <a:latin typeface="Helvetica Neue" charset="0"/>
              </a:defRPr>
            </a:lvl8pPr>
            <a:lvl9pPr marL="3886200" indent="-228600" algn="r" eaLnBrk="0" fontAlgn="base" hangingPunct="0">
              <a:spcBef>
                <a:spcPct val="0"/>
              </a:spcBef>
              <a:spcAft>
                <a:spcPct val="0"/>
              </a:spcAft>
              <a:defRPr>
                <a:solidFill>
                  <a:schemeClr val="tx1"/>
                </a:solidFill>
                <a:latin typeface="Helvetica Neue" charset="0"/>
              </a:defRPr>
            </a:lvl9pPr>
          </a:lstStyle>
          <a:p>
            <a:fld id="{5A678218-C879-4F5D-BE50-00D613B10509}" type="slidenum">
              <a:rPr lang="de-DE" altLang="de-DE">
                <a:latin typeface="TUM Neue Helvetica 55 Regular" pitchFamily="34" charset="0"/>
              </a:rPr>
              <a:pPr/>
              <a:t>2</a:t>
            </a:fld>
            <a:endParaRPr lang="de-DE" altLang="de-DE">
              <a:latin typeface="TUM Neue Helvetica 55 Regular" pitchFamily="34" charset="0"/>
            </a:endParaRPr>
          </a:p>
        </p:txBody>
      </p:sp>
    </p:spTree>
    <p:extLst>
      <p:ext uri="{BB962C8B-B14F-4D97-AF65-F5344CB8AC3E}">
        <p14:creationId xmlns:p14="http://schemas.microsoft.com/office/powerpoint/2010/main" val="3827594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bildplatzhalter 1"/>
          <p:cNvSpPr>
            <a:spLocks noGrp="1" noRot="1" noChangeAspect="1" noTextEdit="1"/>
          </p:cNvSpPr>
          <p:nvPr>
            <p:ph type="sldImg"/>
          </p:nvPr>
        </p:nvSpPr>
        <p:spPr>
          <a:ln/>
        </p:spPr>
      </p:sp>
      <p:sp>
        <p:nvSpPr>
          <p:cNvPr id="8195" name="Notizenplatzhalter 2"/>
          <p:cNvSpPr>
            <a:spLocks noGrp="1"/>
          </p:cNvSpPr>
          <p:nvPr>
            <p:ph type="body" idx="1"/>
          </p:nvPr>
        </p:nvSpPr>
        <p:spPr>
          <a:noFill/>
        </p:spPr>
        <p:txBody>
          <a:bodyPr/>
          <a:lstStyle/>
          <a:p>
            <a:endParaRPr lang="de-DE" altLang="de-DE"/>
          </a:p>
        </p:txBody>
      </p:sp>
      <p:sp>
        <p:nvSpPr>
          <p:cNvPr id="8196" name="Foliennummernplatzhalter 3"/>
          <p:cNvSpPr>
            <a:spLocks noGrp="1"/>
          </p:cNvSpPr>
          <p:nvPr>
            <p:ph type="sldNum" sz="quarter" idx="5"/>
          </p:nvPr>
        </p:nvSpPr>
        <p:spPr>
          <a:noFill/>
        </p:spPr>
        <p:txBody>
          <a:bodyPr/>
          <a:lstStyle>
            <a:lvl1pPr algn="r">
              <a:defRPr>
                <a:solidFill>
                  <a:schemeClr val="tx1"/>
                </a:solidFill>
                <a:latin typeface="Helvetica Neue" charset="0"/>
              </a:defRPr>
            </a:lvl1pPr>
            <a:lvl2pPr marL="742950" indent="-285750" algn="r">
              <a:defRPr>
                <a:solidFill>
                  <a:schemeClr val="tx1"/>
                </a:solidFill>
                <a:latin typeface="Helvetica Neue" charset="0"/>
              </a:defRPr>
            </a:lvl2pPr>
            <a:lvl3pPr marL="1143000" indent="-228600" algn="r">
              <a:defRPr>
                <a:solidFill>
                  <a:schemeClr val="tx1"/>
                </a:solidFill>
                <a:latin typeface="Helvetica Neue" charset="0"/>
              </a:defRPr>
            </a:lvl3pPr>
            <a:lvl4pPr marL="1600200" indent="-228600" algn="r">
              <a:defRPr>
                <a:solidFill>
                  <a:schemeClr val="tx1"/>
                </a:solidFill>
                <a:latin typeface="Helvetica Neue" charset="0"/>
              </a:defRPr>
            </a:lvl4pPr>
            <a:lvl5pPr marL="2057400" indent="-228600" algn="r">
              <a:defRPr>
                <a:solidFill>
                  <a:schemeClr val="tx1"/>
                </a:solidFill>
                <a:latin typeface="Helvetica Neue" charset="0"/>
              </a:defRPr>
            </a:lvl5pPr>
            <a:lvl6pPr marL="2514600" indent="-228600" algn="r" eaLnBrk="0" fontAlgn="base" hangingPunct="0">
              <a:spcBef>
                <a:spcPct val="0"/>
              </a:spcBef>
              <a:spcAft>
                <a:spcPct val="0"/>
              </a:spcAft>
              <a:defRPr>
                <a:solidFill>
                  <a:schemeClr val="tx1"/>
                </a:solidFill>
                <a:latin typeface="Helvetica Neue" charset="0"/>
              </a:defRPr>
            </a:lvl6pPr>
            <a:lvl7pPr marL="2971800" indent="-228600" algn="r" eaLnBrk="0" fontAlgn="base" hangingPunct="0">
              <a:spcBef>
                <a:spcPct val="0"/>
              </a:spcBef>
              <a:spcAft>
                <a:spcPct val="0"/>
              </a:spcAft>
              <a:defRPr>
                <a:solidFill>
                  <a:schemeClr val="tx1"/>
                </a:solidFill>
                <a:latin typeface="Helvetica Neue" charset="0"/>
              </a:defRPr>
            </a:lvl7pPr>
            <a:lvl8pPr marL="3429000" indent="-228600" algn="r" eaLnBrk="0" fontAlgn="base" hangingPunct="0">
              <a:spcBef>
                <a:spcPct val="0"/>
              </a:spcBef>
              <a:spcAft>
                <a:spcPct val="0"/>
              </a:spcAft>
              <a:defRPr>
                <a:solidFill>
                  <a:schemeClr val="tx1"/>
                </a:solidFill>
                <a:latin typeface="Helvetica Neue" charset="0"/>
              </a:defRPr>
            </a:lvl8pPr>
            <a:lvl9pPr marL="3886200" indent="-228600" algn="r" eaLnBrk="0" fontAlgn="base" hangingPunct="0">
              <a:spcBef>
                <a:spcPct val="0"/>
              </a:spcBef>
              <a:spcAft>
                <a:spcPct val="0"/>
              </a:spcAft>
              <a:defRPr>
                <a:solidFill>
                  <a:schemeClr val="tx1"/>
                </a:solidFill>
                <a:latin typeface="Helvetica Neue" charset="0"/>
              </a:defRPr>
            </a:lvl9pPr>
          </a:lstStyle>
          <a:p>
            <a:fld id="{5A678218-C879-4F5D-BE50-00D613B10509}" type="slidenum">
              <a:rPr lang="de-DE" altLang="de-DE">
                <a:latin typeface="TUM Neue Helvetica 55 Regular" pitchFamily="34" charset="0"/>
              </a:rPr>
              <a:pPr/>
              <a:t>3</a:t>
            </a:fld>
            <a:endParaRPr lang="de-DE" altLang="de-DE">
              <a:latin typeface="TUM Neue Helvetica 55 Regular" pitchFamily="34" charset="0"/>
            </a:endParaRPr>
          </a:p>
        </p:txBody>
      </p:sp>
    </p:spTree>
    <p:extLst>
      <p:ext uri="{BB962C8B-B14F-4D97-AF65-F5344CB8AC3E}">
        <p14:creationId xmlns:p14="http://schemas.microsoft.com/office/powerpoint/2010/main" val="2609386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bildplatzhalter 1"/>
          <p:cNvSpPr>
            <a:spLocks noGrp="1" noRot="1" noChangeAspect="1" noTextEdit="1"/>
          </p:cNvSpPr>
          <p:nvPr>
            <p:ph type="sldImg"/>
          </p:nvPr>
        </p:nvSpPr>
        <p:spPr>
          <a:ln/>
        </p:spPr>
      </p:sp>
      <p:sp>
        <p:nvSpPr>
          <p:cNvPr id="8195" name="Notizenplatzhalter 2"/>
          <p:cNvSpPr>
            <a:spLocks noGrp="1"/>
          </p:cNvSpPr>
          <p:nvPr>
            <p:ph type="body" idx="1"/>
          </p:nvPr>
        </p:nvSpPr>
        <p:spPr>
          <a:noFill/>
        </p:spPr>
        <p:txBody>
          <a:bodyPr/>
          <a:lstStyle/>
          <a:p>
            <a:endParaRPr lang="de-DE" altLang="de-DE"/>
          </a:p>
        </p:txBody>
      </p:sp>
      <p:sp>
        <p:nvSpPr>
          <p:cNvPr id="8196" name="Foliennummernplatzhalter 3"/>
          <p:cNvSpPr>
            <a:spLocks noGrp="1"/>
          </p:cNvSpPr>
          <p:nvPr>
            <p:ph type="sldNum" sz="quarter" idx="5"/>
          </p:nvPr>
        </p:nvSpPr>
        <p:spPr>
          <a:noFill/>
        </p:spPr>
        <p:txBody>
          <a:bodyPr/>
          <a:lstStyle>
            <a:lvl1pPr algn="r">
              <a:defRPr>
                <a:solidFill>
                  <a:schemeClr val="tx1"/>
                </a:solidFill>
                <a:latin typeface="Helvetica Neue" charset="0"/>
              </a:defRPr>
            </a:lvl1pPr>
            <a:lvl2pPr marL="742950" indent="-285750" algn="r">
              <a:defRPr>
                <a:solidFill>
                  <a:schemeClr val="tx1"/>
                </a:solidFill>
                <a:latin typeface="Helvetica Neue" charset="0"/>
              </a:defRPr>
            </a:lvl2pPr>
            <a:lvl3pPr marL="1143000" indent="-228600" algn="r">
              <a:defRPr>
                <a:solidFill>
                  <a:schemeClr val="tx1"/>
                </a:solidFill>
                <a:latin typeface="Helvetica Neue" charset="0"/>
              </a:defRPr>
            </a:lvl3pPr>
            <a:lvl4pPr marL="1600200" indent="-228600" algn="r">
              <a:defRPr>
                <a:solidFill>
                  <a:schemeClr val="tx1"/>
                </a:solidFill>
                <a:latin typeface="Helvetica Neue" charset="0"/>
              </a:defRPr>
            </a:lvl4pPr>
            <a:lvl5pPr marL="2057400" indent="-228600" algn="r">
              <a:defRPr>
                <a:solidFill>
                  <a:schemeClr val="tx1"/>
                </a:solidFill>
                <a:latin typeface="Helvetica Neue" charset="0"/>
              </a:defRPr>
            </a:lvl5pPr>
            <a:lvl6pPr marL="2514600" indent="-228600" algn="r" eaLnBrk="0" fontAlgn="base" hangingPunct="0">
              <a:spcBef>
                <a:spcPct val="0"/>
              </a:spcBef>
              <a:spcAft>
                <a:spcPct val="0"/>
              </a:spcAft>
              <a:defRPr>
                <a:solidFill>
                  <a:schemeClr val="tx1"/>
                </a:solidFill>
                <a:latin typeface="Helvetica Neue" charset="0"/>
              </a:defRPr>
            </a:lvl6pPr>
            <a:lvl7pPr marL="2971800" indent="-228600" algn="r" eaLnBrk="0" fontAlgn="base" hangingPunct="0">
              <a:spcBef>
                <a:spcPct val="0"/>
              </a:spcBef>
              <a:spcAft>
                <a:spcPct val="0"/>
              </a:spcAft>
              <a:defRPr>
                <a:solidFill>
                  <a:schemeClr val="tx1"/>
                </a:solidFill>
                <a:latin typeface="Helvetica Neue" charset="0"/>
              </a:defRPr>
            </a:lvl7pPr>
            <a:lvl8pPr marL="3429000" indent="-228600" algn="r" eaLnBrk="0" fontAlgn="base" hangingPunct="0">
              <a:spcBef>
                <a:spcPct val="0"/>
              </a:spcBef>
              <a:spcAft>
                <a:spcPct val="0"/>
              </a:spcAft>
              <a:defRPr>
                <a:solidFill>
                  <a:schemeClr val="tx1"/>
                </a:solidFill>
                <a:latin typeface="Helvetica Neue" charset="0"/>
              </a:defRPr>
            </a:lvl8pPr>
            <a:lvl9pPr marL="3886200" indent="-228600" algn="r" eaLnBrk="0" fontAlgn="base" hangingPunct="0">
              <a:spcBef>
                <a:spcPct val="0"/>
              </a:spcBef>
              <a:spcAft>
                <a:spcPct val="0"/>
              </a:spcAft>
              <a:defRPr>
                <a:solidFill>
                  <a:schemeClr val="tx1"/>
                </a:solidFill>
                <a:latin typeface="Helvetica Neue" charset="0"/>
              </a:defRPr>
            </a:lvl9pPr>
          </a:lstStyle>
          <a:p>
            <a:fld id="{5A678218-C879-4F5D-BE50-00D613B10509}" type="slidenum">
              <a:rPr lang="de-DE" altLang="de-DE">
                <a:latin typeface="TUM Neue Helvetica 55 Regular" pitchFamily="34" charset="0"/>
              </a:rPr>
              <a:pPr/>
              <a:t>4</a:t>
            </a:fld>
            <a:endParaRPr lang="de-DE" altLang="de-DE">
              <a:latin typeface="TUM Neue Helvetica 55 Regular" pitchFamily="34" charset="0"/>
            </a:endParaRPr>
          </a:p>
        </p:txBody>
      </p:sp>
    </p:spTree>
    <p:extLst>
      <p:ext uri="{BB962C8B-B14F-4D97-AF65-F5344CB8AC3E}">
        <p14:creationId xmlns:p14="http://schemas.microsoft.com/office/powerpoint/2010/main" val="1758533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bildplatzhalter 1"/>
          <p:cNvSpPr>
            <a:spLocks noGrp="1" noRot="1" noChangeAspect="1" noTextEdit="1"/>
          </p:cNvSpPr>
          <p:nvPr>
            <p:ph type="sldImg"/>
          </p:nvPr>
        </p:nvSpPr>
        <p:spPr>
          <a:ln/>
        </p:spPr>
      </p:sp>
      <p:sp>
        <p:nvSpPr>
          <p:cNvPr id="8195" name="Notizenplatzhalter 2"/>
          <p:cNvSpPr>
            <a:spLocks noGrp="1"/>
          </p:cNvSpPr>
          <p:nvPr>
            <p:ph type="body" idx="1"/>
          </p:nvPr>
        </p:nvSpPr>
        <p:spPr>
          <a:noFill/>
        </p:spPr>
        <p:txBody>
          <a:bodyPr/>
          <a:lstStyle/>
          <a:p>
            <a:endParaRPr lang="de-DE" altLang="de-DE"/>
          </a:p>
        </p:txBody>
      </p:sp>
      <p:sp>
        <p:nvSpPr>
          <p:cNvPr id="8196" name="Foliennummernplatzhalter 3"/>
          <p:cNvSpPr>
            <a:spLocks noGrp="1"/>
          </p:cNvSpPr>
          <p:nvPr>
            <p:ph type="sldNum" sz="quarter" idx="5"/>
          </p:nvPr>
        </p:nvSpPr>
        <p:spPr>
          <a:noFill/>
        </p:spPr>
        <p:txBody>
          <a:bodyPr/>
          <a:lstStyle>
            <a:lvl1pPr algn="r">
              <a:defRPr>
                <a:solidFill>
                  <a:schemeClr val="tx1"/>
                </a:solidFill>
                <a:latin typeface="Helvetica Neue" charset="0"/>
              </a:defRPr>
            </a:lvl1pPr>
            <a:lvl2pPr marL="742950" indent="-285750" algn="r">
              <a:defRPr>
                <a:solidFill>
                  <a:schemeClr val="tx1"/>
                </a:solidFill>
                <a:latin typeface="Helvetica Neue" charset="0"/>
              </a:defRPr>
            </a:lvl2pPr>
            <a:lvl3pPr marL="1143000" indent="-228600" algn="r">
              <a:defRPr>
                <a:solidFill>
                  <a:schemeClr val="tx1"/>
                </a:solidFill>
                <a:latin typeface="Helvetica Neue" charset="0"/>
              </a:defRPr>
            </a:lvl3pPr>
            <a:lvl4pPr marL="1600200" indent="-228600" algn="r">
              <a:defRPr>
                <a:solidFill>
                  <a:schemeClr val="tx1"/>
                </a:solidFill>
                <a:latin typeface="Helvetica Neue" charset="0"/>
              </a:defRPr>
            </a:lvl4pPr>
            <a:lvl5pPr marL="2057400" indent="-228600" algn="r">
              <a:defRPr>
                <a:solidFill>
                  <a:schemeClr val="tx1"/>
                </a:solidFill>
                <a:latin typeface="Helvetica Neue" charset="0"/>
              </a:defRPr>
            </a:lvl5pPr>
            <a:lvl6pPr marL="2514600" indent="-228600" algn="r" eaLnBrk="0" fontAlgn="base" hangingPunct="0">
              <a:spcBef>
                <a:spcPct val="0"/>
              </a:spcBef>
              <a:spcAft>
                <a:spcPct val="0"/>
              </a:spcAft>
              <a:defRPr>
                <a:solidFill>
                  <a:schemeClr val="tx1"/>
                </a:solidFill>
                <a:latin typeface="Helvetica Neue" charset="0"/>
              </a:defRPr>
            </a:lvl6pPr>
            <a:lvl7pPr marL="2971800" indent="-228600" algn="r" eaLnBrk="0" fontAlgn="base" hangingPunct="0">
              <a:spcBef>
                <a:spcPct val="0"/>
              </a:spcBef>
              <a:spcAft>
                <a:spcPct val="0"/>
              </a:spcAft>
              <a:defRPr>
                <a:solidFill>
                  <a:schemeClr val="tx1"/>
                </a:solidFill>
                <a:latin typeface="Helvetica Neue" charset="0"/>
              </a:defRPr>
            </a:lvl7pPr>
            <a:lvl8pPr marL="3429000" indent="-228600" algn="r" eaLnBrk="0" fontAlgn="base" hangingPunct="0">
              <a:spcBef>
                <a:spcPct val="0"/>
              </a:spcBef>
              <a:spcAft>
                <a:spcPct val="0"/>
              </a:spcAft>
              <a:defRPr>
                <a:solidFill>
                  <a:schemeClr val="tx1"/>
                </a:solidFill>
                <a:latin typeface="Helvetica Neue" charset="0"/>
              </a:defRPr>
            </a:lvl8pPr>
            <a:lvl9pPr marL="3886200" indent="-228600" algn="r" eaLnBrk="0" fontAlgn="base" hangingPunct="0">
              <a:spcBef>
                <a:spcPct val="0"/>
              </a:spcBef>
              <a:spcAft>
                <a:spcPct val="0"/>
              </a:spcAft>
              <a:defRPr>
                <a:solidFill>
                  <a:schemeClr val="tx1"/>
                </a:solidFill>
                <a:latin typeface="Helvetica Neue" charset="0"/>
              </a:defRPr>
            </a:lvl9pPr>
          </a:lstStyle>
          <a:p>
            <a:fld id="{5A678218-C879-4F5D-BE50-00D613B10509}" type="slidenum">
              <a:rPr lang="de-DE" altLang="de-DE">
                <a:latin typeface="TUM Neue Helvetica 55 Regular" pitchFamily="34" charset="0"/>
              </a:rPr>
              <a:pPr/>
              <a:t>5</a:t>
            </a:fld>
            <a:endParaRPr lang="de-DE" altLang="de-DE">
              <a:latin typeface="TUM Neue Helvetica 55 Regular" pitchFamily="34" charset="0"/>
            </a:endParaRPr>
          </a:p>
        </p:txBody>
      </p:sp>
    </p:spTree>
    <p:extLst>
      <p:ext uri="{BB962C8B-B14F-4D97-AF65-F5344CB8AC3E}">
        <p14:creationId xmlns:p14="http://schemas.microsoft.com/office/powerpoint/2010/main" val="3429636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bildplatzhalter 1"/>
          <p:cNvSpPr>
            <a:spLocks noGrp="1" noRot="1" noChangeAspect="1" noTextEdit="1"/>
          </p:cNvSpPr>
          <p:nvPr>
            <p:ph type="sldImg"/>
          </p:nvPr>
        </p:nvSpPr>
        <p:spPr>
          <a:ln/>
        </p:spPr>
      </p:sp>
      <p:sp>
        <p:nvSpPr>
          <p:cNvPr id="8195" name="Notizenplatzhalter 2"/>
          <p:cNvSpPr>
            <a:spLocks noGrp="1"/>
          </p:cNvSpPr>
          <p:nvPr>
            <p:ph type="body" idx="1"/>
          </p:nvPr>
        </p:nvSpPr>
        <p:spPr>
          <a:noFill/>
        </p:spPr>
        <p:txBody>
          <a:bodyPr/>
          <a:lstStyle/>
          <a:p>
            <a:endParaRPr lang="de-DE" altLang="de-DE"/>
          </a:p>
        </p:txBody>
      </p:sp>
      <p:sp>
        <p:nvSpPr>
          <p:cNvPr id="8196" name="Foliennummernplatzhalter 3"/>
          <p:cNvSpPr>
            <a:spLocks noGrp="1"/>
          </p:cNvSpPr>
          <p:nvPr>
            <p:ph type="sldNum" sz="quarter" idx="5"/>
          </p:nvPr>
        </p:nvSpPr>
        <p:spPr>
          <a:noFill/>
        </p:spPr>
        <p:txBody>
          <a:bodyPr/>
          <a:lstStyle>
            <a:lvl1pPr algn="r">
              <a:defRPr>
                <a:solidFill>
                  <a:schemeClr val="tx1"/>
                </a:solidFill>
                <a:latin typeface="Helvetica Neue" charset="0"/>
              </a:defRPr>
            </a:lvl1pPr>
            <a:lvl2pPr marL="742950" indent="-285750" algn="r">
              <a:defRPr>
                <a:solidFill>
                  <a:schemeClr val="tx1"/>
                </a:solidFill>
                <a:latin typeface="Helvetica Neue" charset="0"/>
              </a:defRPr>
            </a:lvl2pPr>
            <a:lvl3pPr marL="1143000" indent="-228600" algn="r">
              <a:defRPr>
                <a:solidFill>
                  <a:schemeClr val="tx1"/>
                </a:solidFill>
                <a:latin typeface="Helvetica Neue" charset="0"/>
              </a:defRPr>
            </a:lvl3pPr>
            <a:lvl4pPr marL="1600200" indent="-228600" algn="r">
              <a:defRPr>
                <a:solidFill>
                  <a:schemeClr val="tx1"/>
                </a:solidFill>
                <a:latin typeface="Helvetica Neue" charset="0"/>
              </a:defRPr>
            </a:lvl4pPr>
            <a:lvl5pPr marL="2057400" indent="-228600" algn="r">
              <a:defRPr>
                <a:solidFill>
                  <a:schemeClr val="tx1"/>
                </a:solidFill>
                <a:latin typeface="Helvetica Neue" charset="0"/>
              </a:defRPr>
            </a:lvl5pPr>
            <a:lvl6pPr marL="2514600" indent="-228600" algn="r" eaLnBrk="0" fontAlgn="base" hangingPunct="0">
              <a:spcBef>
                <a:spcPct val="0"/>
              </a:spcBef>
              <a:spcAft>
                <a:spcPct val="0"/>
              </a:spcAft>
              <a:defRPr>
                <a:solidFill>
                  <a:schemeClr val="tx1"/>
                </a:solidFill>
                <a:latin typeface="Helvetica Neue" charset="0"/>
              </a:defRPr>
            </a:lvl6pPr>
            <a:lvl7pPr marL="2971800" indent="-228600" algn="r" eaLnBrk="0" fontAlgn="base" hangingPunct="0">
              <a:spcBef>
                <a:spcPct val="0"/>
              </a:spcBef>
              <a:spcAft>
                <a:spcPct val="0"/>
              </a:spcAft>
              <a:defRPr>
                <a:solidFill>
                  <a:schemeClr val="tx1"/>
                </a:solidFill>
                <a:latin typeface="Helvetica Neue" charset="0"/>
              </a:defRPr>
            </a:lvl7pPr>
            <a:lvl8pPr marL="3429000" indent="-228600" algn="r" eaLnBrk="0" fontAlgn="base" hangingPunct="0">
              <a:spcBef>
                <a:spcPct val="0"/>
              </a:spcBef>
              <a:spcAft>
                <a:spcPct val="0"/>
              </a:spcAft>
              <a:defRPr>
                <a:solidFill>
                  <a:schemeClr val="tx1"/>
                </a:solidFill>
                <a:latin typeface="Helvetica Neue" charset="0"/>
              </a:defRPr>
            </a:lvl8pPr>
            <a:lvl9pPr marL="3886200" indent="-228600" algn="r" eaLnBrk="0" fontAlgn="base" hangingPunct="0">
              <a:spcBef>
                <a:spcPct val="0"/>
              </a:spcBef>
              <a:spcAft>
                <a:spcPct val="0"/>
              </a:spcAft>
              <a:defRPr>
                <a:solidFill>
                  <a:schemeClr val="tx1"/>
                </a:solidFill>
                <a:latin typeface="Helvetica Neue" charset="0"/>
              </a:defRPr>
            </a:lvl9pPr>
          </a:lstStyle>
          <a:p>
            <a:fld id="{5A678218-C879-4F5D-BE50-00D613B10509}" type="slidenum">
              <a:rPr lang="de-DE" altLang="de-DE">
                <a:latin typeface="TUM Neue Helvetica 55 Regular" pitchFamily="34" charset="0"/>
              </a:rPr>
              <a:pPr/>
              <a:t>6</a:t>
            </a:fld>
            <a:endParaRPr lang="de-DE" altLang="de-DE">
              <a:latin typeface="TUM Neue Helvetica 55 Regular" pitchFamily="34" charset="0"/>
            </a:endParaRPr>
          </a:p>
        </p:txBody>
      </p:sp>
    </p:spTree>
    <p:extLst>
      <p:ext uri="{BB962C8B-B14F-4D97-AF65-F5344CB8AC3E}">
        <p14:creationId xmlns:p14="http://schemas.microsoft.com/office/powerpoint/2010/main" val="3350229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840041-BF2B-4439-A659-28F463CFD035}"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7846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bild">
    <p:bg>
      <p:bgRef idx="1001">
        <a:schemeClr val="bg2"/>
      </p:bgRef>
    </p:bg>
    <p:spTree>
      <p:nvGrpSpPr>
        <p:cNvPr id="1" name=""/>
        <p:cNvGrpSpPr/>
        <p:nvPr/>
      </p:nvGrpSpPr>
      <p:grpSpPr>
        <a:xfrm>
          <a:off x="0" y="0"/>
          <a:ext cx="0" cy="0"/>
          <a:chOff x="0" y="0"/>
          <a:chExt cx="0" cy="0"/>
        </a:xfrm>
      </p:grpSpPr>
      <p:sp>
        <p:nvSpPr>
          <p:cNvPr id="168" name="Textplatzhalter 167">
            <a:extLst>
              <a:ext uri="{FF2B5EF4-FFF2-40B4-BE49-F238E27FC236}">
                <a16:creationId xmlns:a16="http://schemas.microsoft.com/office/drawing/2014/main" id="{91CA67B1-C872-42F5-99A5-C31B319F69AF}"/>
              </a:ext>
            </a:extLst>
          </p:cNvPr>
          <p:cNvSpPr>
            <a:spLocks noGrp="1"/>
          </p:cNvSpPr>
          <p:nvPr>
            <p:ph type="body" sz="quarter" idx="11" hasCustomPrompt="1"/>
          </p:nvPr>
        </p:nvSpPr>
        <p:spPr>
          <a:xfrm>
            <a:off x="0" y="1628776"/>
            <a:ext cx="9144000" cy="5229225"/>
          </a:xfrm>
          <a:gradFill>
            <a:gsLst>
              <a:gs pos="50000">
                <a:schemeClr val="bg2">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3000" b="1" dirty="0">
                <a:latin typeface="+mj-lt"/>
                <a:ea typeface="+mj-ea"/>
                <a:cs typeface="+mj-cs"/>
              </a:defRPr>
            </a:lvl1pPr>
          </a:lstStyle>
          <a:p>
            <a:pPr lvl="0">
              <a:spcBef>
                <a:spcPct val="0"/>
              </a:spcBef>
            </a:pPr>
            <a:r>
              <a:rPr lang="de-DE" dirty="0"/>
              <a:t> </a:t>
            </a:r>
          </a:p>
        </p:txBody>
      </p:sp>
      <p:sp>
        <p:nvSpPr>
          <p:cNvPr id="165" name="Bildplatzhalter 60">
            <a:extLst>
              <a:ext uri="{FF2B5EF4-FFF2-40B4-BE49-F238E27FC236}">
                <a16:creationId xmlns:a16="http://schemas.microsoft.com/office/drawing/2014/main" id="{F018B551-27B5-4B00-BF39-7527999917AE}"/>
              </a:ext>
            </a:extLst>
          </p:cNvPr>
          <p:cNvSpPr>
            <a:spLocks noGrp="1"/>
          </p:cNvSpPr>
          <p:nvPr>
            <p:ph type="pic" sz="quarter" idx="10" hasCustomPrompt="1"/>
          </p:nvPr>
        </p:nvSpPr>
        <p:spPr>
          <a:xfrm>
            <a:off x="0" y="1628775"/>
            <a:ext cx="9144000" cy="5229226"/>
          </a:xfrm>
          <a:solidFill>
            <a:schemeClr val="tx1">
              <a:lumMod val="95000"/>
            </a:schemeClr>
          </a:solidFill>
        </p:spPr>
        <p:txBody>
          <a:bodyPr/>
          <a:lstStyle/>
          <a:p>
            <a:r>
              <a:rPr lang="de-DE" dirty="0"/>
              <a:t> </a:t>
            </a:r>
          </a:p>
        </p:txBody>
      </p:sp>
      <p:sp>
        <p:nvSpPr>
          <p:cNvPr id="2" name="Titel 1">
            <a:extLst>
              <a:ext uri="{FF2B5EF4-FFF2-40B4-BE49-F238E27FC236}">
                <a16:creationId xmlns:a16="http://schemas.microsoft.com/office/drawing/2014/main" id="{6C1DC1BF-B7B9-4143-AFEB-7D1D6C73E88C}"/>
              </a:ext>
            </a:extLst>
          </p:cNvPr>
          <p:cNvSpPr>
            <a:spLocks noGrp="1"/>
          </p:cNvSpPr>
          <p:nvPr>
            <p:ph type="title" hasCustomPrompt="1"/>
          </p:nvPr>
        </p:nvSpPr>
        <p:spPr>
          <a:xfrm>
            <a:off x="390123" y="3042516"/>
            <a:ext cx="3732625" cy="772969"/>
          </a:xfrm>
        </p:spPr>
        <p:txBody>
          <a:bodyPr wrap="none" tIns="0" rIns="0"/>
          <a:lstStyle>
            <a:lvl1pPr algn="l">
              <a:lnSpc>
                <a:spcPct val="110000"/>
              </a:lnSpc>
              <a:defRPr sz="4950">
                <a:solidFill>
                  <a:schemeClr val="bg1"/>
                </a:solidFill>
              </a:defRPr>
            </a:lvl1pPr>
          </a:lstStyle>
          <a:p>
            <a:r>
              <a:rPr lang="de-DE" dirty="0"/>
              <a:t>Willkommen</a:t>
            </a:r>
          </a:p>
        </p:txBody>
      </p:sp>
      <p:sp>
        <p:nvSpPr>
          <p:cNvPr id="56" name="Rechteck 55">
            <a:extLst>
              <a:ext uri="{FF2B5EF4-FFF2-40B4-BE49-F238E27FC236}">
                <a16:creationId xmlns:a16="http://schemas.microsoft.com/office/drawing/2014/main" id="{929994FB-5DBF-40C3-99B7-BCB45F80FCBA}"/>
              </a:ext>
            </a:extLst>
          </p:cNvPr>
          <p:cNvSpPr/>
          <p:nvPr userDrawn="1"/>
        </p:nvSpPr>
        <p:spPr>
          <a:xfrm>
            <a:off x="388800" y="1196733"/>
            <a:ext cx="8757047"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57" name="Gruppieren 56">
            <a:extLst>
              <a:ext uri="{FF2B5EF4-FFF2-40B4-BE49-F238E27FC236}">
                <a16:creationId xmlns:a16="http://schemas.microsoft.com/office/drawing/2014/main" id="{A67BB0E1-5E7F-46E5-9D87-74249FA80151}"/>
              </a:ext>
            </a:extLst>
          </p:cNvPr>
          <p:cNvGrpSpPr/>
          <p:nvPr userDrawn="1"/>
        </p:nvGrpSpPr>
        <p:grpSpPr>
          <a:xfrm>
            <a:off x="-292893" y="160153"/>
            <a:ext cx="250031" cy="136812"/>
            <a:chOff x="-133350" y="2711163"/>
            <a:chExt cx="333375" cy="136812"/>
          </a:xfrm>
        </p:grpSpPr>
        <p:cxnSp>
          <p:nvCxnSpPr>
            <p:cNvPr id="58" name="Gerader Verbinder 57">
              <a:extLst>
                <a:ext uri="{FF2B5EF4-FFF2-40B4-BE49-F238E27FC236}">
                  <a16:creationId xmlns:a16="http://schemas.microsoft.com/office/drawing/2014/main" id="{735EC3F0-D52F-43D8-9D20-FC4F70B1922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Textfeld 58">
              <a:extLst>
                <a:ext uri="{FF2B5EF4-FFF2-40B4-BE49-F238E27FC236}">
                  <a16:creationId xmlns:a16="http://schemas.microsoft.com/office/drawing/2014/main" id="{D73E6E84-A759-4118-9971-2B614D3FE504}"/>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0" name="Gruppieren 59">
            <a:extLst>
              <a:ext uri="{FF2B5EF4-FFF2-40B4-BE49-F238E27FC236}">
                <a16:creationId xmlns:a16="http://schemas.microsoft.com/office/drawing/2014/main" id="{F1FCC803-A93B-423F-B835-B52876B2721B}"/>
              </a:ext>
            </a:extLst>
          </p:cNvPr>
          <p:cNvGrpSpPr/>
          <p:nvPr userDrawn="1"/>
        </p:nvGrpSpPr>
        <p:grpSpPr>
          <a:xfrm>
            <a:off x="-292893" y="1131703"/>
            <a:ext cx="250031" cy="136812"/>
            <a:chOff x="-133350" y="2711163"/>
            <a:chExt cx="333375" cy="136812"/>
          </a:xfrm>
        </p:grpSpPr>
        <p:cxnSp>
          <p:nvCxnSpPr>
            <p:cNvPr id="61" name="Gerader Verbinder 60">
              <a:extLst>
                <a:ext uri="{FF2B5EF4-FFF2-40B4-BE49-F238E27FC236}">
                  <a16:creationId xmlns:a16="http://schemas.microsoft.com/office/drawing/2014/main" id="{94D29247-DB20-40F1-888F-155F9E5ABC8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5E32A3F3-E989-43F3-A16F-94173C632533}"/>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3" name="Gruppieren 62">
            <a:extLst>
              <a:ext uri="{FF2B5EF4-FFF2-40B4-BE49-F238E27FC236}">
                <a16:creationId xmlns:a16="http://schemas.microsoft.com/office/drawing/2014/main" id="{44D22F83-A0F5-4FE2-9D6C-012542F7E2B8}"/>
              </a:ext>
            </a:extLst>
          </p:cNvPr>
          <p:cNvGrpSpPr/>
          <p:nvPr userDrawn="1"/>
        </p:nvGrpSpPr>
        <p:grpSpPr>
          <a:xfrm>
            <a:off x="-292893" y="1491963"/>
            <a:ext cx="250031" cy="136812"/>
            <a:chOff x="-133350" y="2711163"/>
            <a:chExt cx="333375" cy="136812"/>
          </a:xfrm>
        </p:grpSpPr>
        <p:cxnSp>
          <p:nvCxnSpPr>
            <p:cNvPr id="64" name="Gerader Verbinder 63">
              <a:extLst>
                <a:ext uri="{FF2B5EF4-FFF2-40B4-BE49-F238E27FC236}">
                  <a16:creationId xmlns:a16="http://schemas.microsoft.com/office/drawing/2014/main" id="{BA2BC1BF-6FE4-4475-BE69-6D37CBD516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88D7DDBE-C865-4F05-B6F5-3E2BBB15FDA7}"/>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6" name="Gruppieren 65">
            <a:extLst>
              <a:ext uri="{FF2B5EF4-FFF2-40B4-BE49-F238E27FC236}">
                <a16:creationId xmlns:a16="http://schemas.microsoft.com/office/drawing/2014/main" id="{5BF365C6-4DF1-469F-A081-5BB981472333}"/>
              </a:ext>
            </a:extLst>
          </p:cNvPr>
          <p:cNvGrpSpPr/>
          <p:nvPr userDrawn="1"/>
        </p:nvGrpSpPr>
        <p:grpSpPr>
          <a:xfrm>
            <a:off x="-292893" y="3292188"/>
            <a:ext cx="250031" cy="136812"/>
            <a:chOff x="-133350" y="2711163"/>
            <a:chExt cx="333375" cy="136812"/>
          </a:xfrm>
        </p:grpSpPr>
        <p:cxnSp>
          <p:nvCxnSpPr>
            <p:cNvPr id="67" name="Gerader Verbinder 66">
              <a:extLst>
                <a:ext uri="{FF2B5EF4-FFF2-40B4-BE49-F238E27FC236}">
                  <a16:creationId xmlns:a16="http://schemas.microsoft.com/office/drawing/2014/main" id="{9CA1C573-E95F-4CC5-A4BE-0E74960DBC2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02A35681-195F-407A-BB6C-7E3B4E241132}"/>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69" name="Gruppieren 68">
            <a:extLst>
              <a:ext uri="{FF2B5EF4-FFF2-40B4-BE49-F238E27FC236}">
                <a16:creationId xmlns:a16="http://schemas.microsoft.com/office/drawing/2014/main" id="{BF6DC0B3-1B79-4824-B73B-DC9B7AA77A08}"/>
              </a:ext>
            </a:extLst>
          </p:cNvPr>
          <p:cNvGrpSpPr/>
          <p:nvPr userDrawn="1"/>
        </p:nvGrpSpPr>
        <p:grpSpPr>
          <a:xfrm>
            <a:off x="-292893" y="6063963"/>
            <a:ext cx="250031" cy="136812"/>
            <a:chOff x="-133350" y="2711163"/>
            <a:chExt cx="333375" cy="136812"/>
          </a:xfrm>
        </p:grpSpPr>
        <p:cxnSp>
          <p:nvCxnSpPr>
            <p:cNvPr id="70" name="Gerader Verbinder 69">
              <a:extLst>
                <a:ext uri="{FF2B5EF4-FFF2-40B4-BE49-F238E27FC236}">
                  <a16:creationId xmlns:a16="http://schemas.microsoft.com/office/drawing/2014/main" id="{439D9EA3-D6F8-4D8A-8C91-B7BCDD4883C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EF8776E0-353D-4DBE-918C-2BE4D9ED22C0}"/>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2" name="Gruppieren 71">
            <a:extLst>
              <a:ext uri="{FF2B5EF4-FFF2-40B4-BE49-F238E27FC236}">
                <a16:creationId xmlns:a16="http://schemas.microsoft.com/office/drawing/2014/main" id="{EB1A981A-C15F-48BC-856D-45BFDE402164}"/>
              </a:ext>
            </a:extLst>
          </p:cNvPr>
          <p:cNvGrpSpPr/>
          <p:nvPr userDrawn="1"/>
        </p:nvGrpSpPr>
        <p:grpSpPr>
          <a:xfrm>
            <a:off x="-292893" y="6495763"/>
            <a:ext cx="250031" cy="136812"/>
            <a:chOff x="-133350" y="2711163"/>
            <a:chExt cx="333375" cy="136812"/>
          </a:xfrm>
        </p:grpSpPr>
        <p:cxnSp>
          <p:nvCxnSpPr>
            <p:cNvPr id="73" name="Gerader Verbinder 72">
              <a:extLst>
                <a:ext uri="{FF2B5EF4-FFF2-40B4-BE49-F238E27FC236}">
                  <a16:creationId xmlns:a16="http://schemas.microsoft.com/office/drawing/2014/main" id="{CA1B7D91-52B4-4C4E-9872-DAE627C5BDA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DD5301F3-CDC0-4F62-A7F3-64DF1FAFB6C3}"/>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5" name="Gruppieren 74">
            <a:extLst>
              <a:ext uri="{FF2B5EF4-FFF2-40B4-BE49-F238E27FC236}">
                <a16:creationId xmlns:a16="http://schemas.microsoft.com/office/drawing/2014/main" id="{C5363AC9-A7FE-4ED9-A4AE-BF1F41479440}"/>
              </a:ext>
            </a:extLst>
          </p:cNvPr>
          <p:cNvGrpSpPr/>
          <p:nvPr userDrawn="1"/>
        </p:nvGrpSpPr>
        <p:grpSpPr>
          <a:xfrm rot="16200000">
            <a:off x="169567" y="-282035"/>
            <a:ext cx="333375" cy="102606"/>
            <a:chOff x="-133350" y="2711167"/>
            <a:chExt cx="333375" cy="136808"/>
          </a:xfrm>
        </p:grpSpPr>
        <p:cxnSp>
          <p:nvCxnSpPr>
            <p:cNvPr id="76" name="Gerader Verbinder 75">
              <a:extLst>
                <a:ext uri="{FF2B5EF4-FFF2-40B4-BE49-F238E27FC236}">
                  <a16:creationId xmlns:a16="http://schemas.microsoft.com/office/drawing/2014/main" id="{A5C058E5-1B77-4F37-8A90-6C2DB0C9F0D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3F3FD432-7B0C-441D-887D-260F088129D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78" name="Gruppieren 77">
            <a:extLst>
              <a:ext uri="{FF2B5EF4-FFF2-40B4-BE49-F238E27FC236}">
                <a16:creationId xmlns:a16="http://schemas.microsoft.com/office/drawing/2014/main" id="{11D3348D-CD05-48E5-89ED-528A62DA8118}"/>
              </a:ext>
            </a:extLst>
          </p:cNvPr>
          <p:cNvGrpSpPr/>
          <p:nvPr userDrawn="1"/>
        </p:nvGrpSpPr>
        <p:grpSpPr>
          <a:xfrm rot="16200000">
            <a:off x="4273057" y="-282036"/>
            <a:ext cx="333375" cy="102603"/>
            <a:chOff x="-133350" y="2711171"/>
            <a:chExt cx="333375" cy="136804"/>
          </a:xfrm>
        </p:grpSpPr>
        <p:cxnSp>
          <p:nvCxnSpPr>
            <p:cNvPr id="79" name="Gerader Verbinder 78">
              <a:extLst>
                <a:ext uri="{FF2B5EF4-FFF2-40B4-BE49-F238E27FC236}">
                  <a16:creationId xmlns:a16="http://schemas.microsoft.com/office/drawing/2014/main" id="{8C904B9B-CFB8-4878-BE89-64B7783A68C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C15810B6-1DFF-43DE-849F-E24988A1AC21}"/>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1" name="Gruppieren 80">
            <a:extLst>
              <a:ext uri="{FF2B5EF4-FFF2-40B4-BE49-F238E27FC236}">
                <a16:creationId xmlns:a16="http://schemas.microsoft.com/office/drawing/2014/main" id="{CFDE3FDD-B76C-49E7-81B4-7302EAE01430}"/>
              </a:ext>
            </a:extLst>
          </p:cNvPr>
          <p:cNvGrpSpPr/>
          <p:nvPr userDrawn="1"/>
        </p:nvGrpSpPr>
        <p:grpSpPr>
          <a:xfrm>
            <a:off x="4652949" y="-397424"/>
            <a:ext cx="93680" cy="333375"/>
            <a:chOff x="6416679" y="-397424"/>
            <a:chExt cx="124907" cy="333375"/>
          </a:xfrm>
        </p:grpSpPr>
        <p:cxnSp>
          <p:nvCxnSpPr>
            <p:cNvPr id="82" name="Gerader Verbinder 81">
              <a:extLst>
                <a:ext uri="{FF2B5EF4-FFF2-40B4-BE49-F238E27FC236}">
                  <a16:creationId xmlns:a16="http://schemas.microsoft.com/office/drawing/2014/main" id="{CC2966EC-F4C0-41FC-88ED-2E5F725EA0B2}"/>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92230FDE-430C-429C-A396-DFCEF2CE147E}"/>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4" name="Gerader Verbinder 83">
            <a:extLst>
              <a:ext uri="{FF2B5EF4-FFF2-40B4-BE49-F238E27FC236}">
                <a16:creationId xmlns:a16="http://schemas.microsoft.com/office/drawing/2014/main" id="{53056242-C21F-4347-8E6E-305C959935E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5" name="Gruppieren 84">
            <a:extLst>
              <a:ext uri="{FF2B5EF4-FFF2-40B4-BE49-F238E27FC236}">
                <a16:creationId xmlns:a16="http://schemas.microsoft.com/office/drawing/2014/main" id="{A954A2AB-7A1B-4F20-8556-0C283B584BE2}"/>
              </a:ext>
            </a:extLst>
          </p:cNvPr>
          <p:cNvGrpSpPr/>
          <p:nvPr userDrawn="1"/>
        </p:nvGrpSpPr>
        <p:grpSpPr>
          <a:xfrm rot="16200000">
            <a:off x="8543829" y="-282039"/>
            <a:ext cx="333375" cy="102600"/>
            <a:chOff x="-133350" y="2711175"/>
            <a:chExt cx="333375" cy="136800"/>
          </a:xfrm>
        </p:grpSpPr>
        <p:cxnSp>
          <p:nvCxnSpPr>
            <p:cNvPr id="86" name="Gerader Verbinder 85">
              <a:extLst>
                <a:ext uri="{FF2B5EF4-FFF2-40B4-BE49-F238E27FC236}">
                  <a16:creationId xmlns:a16="http://schemas.microsoft.com/office/drawing/2014/main" id="{C31D32E9-A207-4C49-AAE0-5A541EE5B5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7" name="Textfeld 86">
              <a:extLst>
                <a:ext uri="{FF2B5EF4-FFF2-40B4-BE49-F238E27FC236}">
                  <a16:creationId xmlns:a16="http://schemas.microsoft.com/office/drawing/2014/main" id="{0027A521-04C3-4807-A55B-38087BBBA705}"/>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88" name="Freihandform: Form 87">
            <a:extLst>
              <a:ext uri="{FF2B5EF4-FFF2-40B4-BE49-F238E27FC236}">
                <a16:creationId xmlns:a16="http://schemas.microsoft.com/office/drawing/2014/main" id="{32A9FC5C-493F-49C1-98F3-CCD0749E4F46}"/>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316A"/>
          </a:solidFill>
          <a:ln w="2892" cap="flat">
            <a:noFill/>
            <a:prstDash val="solid"/>
            <a:miter/>
          </a:ln>
        </p:spPr>
        <p:txBody>
          <a:bodyPr rtlCol="0" anchor="ctr"/>
          <a:lstStyle/>
          <a:p>
            <a:endParaRPr lang="de-DE"/>
          </a:p>
        </p:txBody>
      </p:sp>
      <p:grpSp>
        <p:nvGrpSpPr>
          <p:cNvPr id="266" name="Grafik 3">
            <a:extLst>
              <a:ext uri="{FF2B5EF4-FFF2-40B4-BE49-F238E27FC236}">
                <a16:creationId xmlns:a16="http://schemas.microsoft.com/office/drawing/2014/main" id="{48C4DDF1-5A52-4641-8CB1-70D41DD5EF12}"/>
              </a:ext>
            </a:extLst>
          </p:cNvPr>
          <p:cNvGrpSpPr/>
          <p:nvPr userDrawn="1"/>
        </p:nvGrpSpPr>
        <p:grpSpPr>
          <a:xfrm>
            <a:off x="387350" y="293688"/>
            <a:ext cx="2592820" cy="556499"/>
            <a:chOff x="1648912" y="-143138"/>
            <a:chExt cx="2305525" cy="494837"/>
          </a:xfrm>
          <a:solidFill>
            <a:srgbClr val="04316A"/>
          </a:solidFill>
        </p:grpSpPr>
        <p:sp>
          <p:nvSpPr>
            <p:cNvPr id="267" name="Freihandform: Form 266">
              <a:extLst>
                <a:ext uri="{FF2B5EF4-FFF2-40B4-BE49-F238E27FC236}">
                  <a16:creationId xmlns:a16="http://schemas.microsoft.com/office/drawing/2014/main" id="{AF2EC9F8-C264-4FD3-A8C4-3CA9FE0BA233}"/>
                </a:ext>
              </a:extLst>
            </p:cNvPr>
            <p:cNvSpPr/>
            <p:nvPr/>
          </p:nvSpPr>
          <p:spPr>
            <a:xfrm>
              <a:off x="1648912" y="-137135"/>
              <a:ext cx="69751" cy="110916"/>
            </a:xfrm>
            <a:custGeom>
              <a:avLst/>
              <a:gdLst>
                <a:gd name="connsiteX0" fmla="*/ 69752 w 69751"/>
                <a:gd name="connsiteY0" fmla="*/ 18296 h 110916"/>
                <a:gd name="connsiteX1" fmla="*/ 19725 w 69751"/>
                <a:gd name="connsiteY1" fmla="*/ 18296 h 110916"/>
                <a:gd name="connsiteX2" fmla="*/ 19725 w 69751"/>
                <a:gd name="connsiteY2" fmla="*/ 45739 h 110916"/>
                <a:gd name="connsiteX3" fmla="*/ 56888 w 69751"/>
                <a:gd name="connsiteY3" fmla="*/ 45739 h 110916"/>
                <a:gd name="connsiteX4" fmla="*/ 56888 w 69751"/>
                <a:gd name="connsiteY4" fmla="*/ 63749 h 110916"/>
                <a:gd name="connsiteX5" fmla="*/ 19725 w 69751"/>
                <a:gd name="connsiteY5" fmla="*/ 63749 h 110916"/>
                <a:gd name="connsiteX6" fmla="*/ 19725 w 69751"/>
                <a:gd name="connsiteY6" fmla="*/ 110917 h 110916"/>
                <a:gd name="connsiteX7" fmla="*/ 0 w 69751"/>
                <a:gd name="connsiteY7" fmla="*/ 110917 h 110916"/>
                <a:gd name="connsiteX8" fmla="*/ 0 w 69751"/>
                <a:gd name="connsiteY8" fmla="*/ 0 h 110916"/>
                <a:gd name="connsiteX9" fmla="*/ 69466 w 69751"/>
                <a:gd name="connsiteY9" fmla="*/ 0 h 110916"/>
                <a:gd name="connsiteX10" fmla="*/ 69466 w 69751"/>
                <a:gd name="connsiteY10" fmla="*/ 18296 h 11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916">
                  <a:moveTo>
                    <a:pt x="69752" y="18296"/>
                  </a:moveTo>
                  <a:lnTo>
                    <a:pt x="19725" y="18296"/>
                  </a:lnTo>
                  <a:lnTo>
                    <a:pt x="19725" y="45739"/>
                  </a:lnTo>
                  <a:lnTo>
                    <a:pt x="56888" y="45739"/>
                  </a:lnTo>
                  <a:lnTo>
                    <a:pt x="56888" y="63749"/>
                  </a:lnTo>
                  <a:lnTo>
                    <a:pt x="19725" y="63749"/>
                  </a:lnTo>
                  <a:lnTo>
                    <a:pt x="19725" y="110917"/>
                  </a:lnTo>
                  <a:lnTo>
                    <a:pt x="0" y="110917"/>
                  </a:lnTo>
                  <a:lnTo>
                    <a:pt x="0" y="0"/>
                  </a:lnTo>
                  <a:lnTo>
                    <a:pt x="69466" y="0"/>
                  </a:lnTo>
                  <a:lnTo>
                    <a:pt x="69466" y="18296"/>
                  </a:lnTo>
                  <a:close/>
                </a:path>
              </a:pathLst>
            </a:custGeom>
            <a:grpFill/>
            <a:ln w="2856" cap="flat">
              <a:noFill/>
              <a:prstDash val="solid"/>
              <a:miter/>
            </a:ln>
          </p:spPr>
          <p:txBody>
            <a:bodyPr rtlCol="0" anchor="ctr"/>
            <a:lstStyle/>
            <a:p>
              <a:endParaRPr lang="de-DE"/>
            </a:p>
          </p:txBody>
        </p:sp>
        <p:sp>
          <p:nvSpPr>
            <p:cNvPr id="268" name="Freihandform: Form 267">
              <a:extLst>
                <a:ext uri="{FF2B5EF4-FFF2-40B4-BE49-F238E27FC236}">
                  <a16:creationId xmlns:a16="http://schemas.microsoft.com/office/drawing/2014/main" id="{0DE7D400-266A-4AF2-8D50-E97208D4B1C2}"/>
                </a:ext>
              </a:extLst>
            </p:cNvPr>
            <p:cNvSpPr/>
            <p:nvPr/>
          </p:nvSpPr>
          <p:spPr>
            <a:xfrm>
              <a:off x="1729527"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269" name="Freihandform: Form 268">
              <a:extLst>
                <a:ext uri="{FF2B5EF4-FFF2-40B4-BE49-F238E27FC236}">
                  <a16:creationId xmlns:a16="http://schemas.microsoft.com/office/drawing/2014/main" id="{03BA1B3F-DC93-4648-9FC3-A79773E74C7E}"/>
                </a:ext>
              </a:extLst>
            </p:cNvPr>
            <p:cNvSpPr/>
            <p:nvPr/>
          </p:nvSpPr>
          <p:spPr>
            <a:xfrm>
              <a:off x="1790989"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70" name="Freihandform: Form 269">
              <a:extLst>
                <a:ext uri="{FF2B5EF4-FFF2-40B4-BE49-F238E27FC236}">
                  <a16:creationId xmlns:a16="http://schemas.microsoft.com/office/drawing/2014/main" id="{AC8612B7-CDC7-4BEA-A403-7BBB5BD65875}"/>
                </a:ext>
              </a:extLst>
            </p:cNvPr>
            <p:cNvSpPr/>
            <p:nvPr/>
          </p:nvSpPr>
          <p:spPr>
            <a:xfrm>
              <a:off x="1831868"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581 w 72896"/>
                <a:gd name="connsiteY10" fmla="*/ 34590 h 83759"/>
                <a:gd name="connsiteX11" fmla="*/ 54887 w 72896"/>
                <a:gd name="connsiteY11" fmla="*/ 34590 h 83759"/>
                <a:gd name="connsiteX12" fmla="*/ 37163 w 72896"/>
                <a:gd name="connsiteY12" fmla="*/ 15151 h 83759"/>
                <a:gd name="connsiteX13" fmla="*/ 18581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581" y="34590"/>
                  </a:moveTo>
                  <a:lnTo>
                    <a:pt x="54887" y="34590"/>
                  </a:lnTo>
                  <a:cubicBezTo>
                    <a:pt x="54029" y="22298"/>
                    <a:pt x="47740" y="15151"/>
                    <a:pt x="37163" y="15151"/>
                  </a:cubicBezTo>
                  <a:cubicBezTo>
                    <a:pt x="26872" y="15151"/>
                    <a:pt x="20297" y="22298"/>
                    <a:pt x="18581" y="34590"/>
                  </a:cubicBezTo>
                  <a:close/>
                </a:path>
              </a:pathLst>
            </a:custGeom>
            <a:grpFill/>
            <a:ln w="2856" cap="flat">
              <a:noFill/>
              <a:prstDash val="solid"/>
              <a:miter/>
            </a:ln>
          </p:spPr>
          <p:txBody>
            <a:bodyPr rtlCol="0" anchor="ctr"/>
            <a:lstStyle/>
            <a:p>
              <a:endParaRPr lang="de-DE"/>
            </a:p>
          </p:txBody>
        </p:sp>
        <p:sp>
          <p:nvSpPr>
            <p:cNvPr id="271" name="Freihandform: Form 270">
              <a:extLst>
                <a:ext uri="{FF2B5EF4-FFF2-40B4-BE49-F238E27FC236}">
                  <a16:creationId xmlns:a16="http://schemas.microsoft.com/office/drawing/2014/main" id="{F224807D-8BBC-48EB-829E-850BC5D65932}"/>
                </a:ext>
              </a:extLst>
            </p:cNvPr>
            <p:cNvSpPr/>
            <p:nvPr/>
          </p:nvSpPr>
          <p:spPr>
            <a:xfrm>
              <a:off x="1921344"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296 w 74611"/>
                <a:gd name="connsiteY12" fmla="*/ 76613 h 118921"/>
                <a:gd name="connsiteX13" fmla="*/ 36877 w 74611"/>
                <a:gd name="connsiteY13" fmla="*/ 102341 h 118921"/>
                <a:gd name="connsiteX14" fmla="*/ 56030 w 74611"/>
                <a:gd name="connsiteY14" fmla="*/ 91764 h 118921"/>
                <a:gd name="connsiteX15" fmla="*/ 56030 w 74611"/>
                <a:gd name="connsiteY15" fmla="*/ 62319 h 118921"/>
                <a:gd name="connsiteX16" fmla="*/ 36877 w 74611"/>
                <a:gd name="connsiteY16" fmla="*/ 51742 h 118921"/>
                <a:gd name="connsiteX17" fmla="*/ 18296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296" y="76613"/>
                  </a:moveTo>
                  <a:cubicBezTo>
                    <a:pt x="18296" y="92907"/>
                    <a:pt x="25156" y="102341"/>
                    <a:pt x="36877" y="102341"/>
                  </a:cubicBezTo>
                  <a:cubicBezTo>
                    <a:pt x="44024" y="102341"/>
                    <a:pt x="50027" y="98910"/>
                    <a:pt x="56030" y="91764"/>
                  </a:cubicBezTo>
                  <a:lnTo>
                    <a:pt x="56030" y="62319"/>
                  </a:lnTo>
                  <a:cubicBezTo>
                    <a:pt x="50599" y="55173"/>
                    <a:pt x="44595" y="51742"/>
                    <a:pt x="36877" y="51742"/>
                  </a:cubicBezTo>
                  <a:cubicBezTo>
                    <a:pt x="24871" y="51742"/>
                    <a:pt x="18296" y="60604"/>
                    <a:pt x="18296" y="76613"/>
                  </a:cubicBezTo>
                  <a:close/>
                </a:path>
              </a:pathLst>
            </a:custGeom>
            <a:grpFill/>
            <a:ln w="2856" cap="flat">
              <a:noFill/>
              <a:prstDash val="solid"/>
              <a:miter/>
            </a:ln>
          </p:spPr>
          <p:txBody>
            <a:bodyPr rtlCol="0" anchor="ctr"/>
            <a:lstStyle/>
            <a:p>
              <a:endParaRPr lang="de-DE"/>
            </a:p>
          </p:txBody>
        </p:sp>
        <p:sp>
          <p:nvSpPr>
            <p:cNvPr id="272" name="Freihandform: Form 271">
              <a:extLst>
                <a:ext uri="{FF2B5EF4-FFF2-40B4-BE49-F238E27FC236}">
                  <a16:creationId xmlns:a16="http://schemas.microsoft.com/office/drawing/2014/main" id="{62B7B45F-2B09-4F13-9EFE-07379ABADE3A}"/>
                </a:ext>
              </a:extLst>
            </p:cNvPr>
            <p:cNvSpPr/>
            <p:nvPr/>
          </p:nvSpPr>
          <p:spPr>
            <a:xfrm>
              <a:off x="202082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273" name="Freihandform: Form 272">
              <a:extLst>
                <a:ext uri="{FF2B5EF4-FFF2-40B4-BE49-F238E27FC236}">
                  <a16:creationId xmlns:a16="http://schemas.microsoft.com/office/drawing/2014/main" id="{0DBE1CA7-0E7E-406A-8554-E8FB0DA57EB1}"/>
                </a:ext>
              </a:extLst>
            </p:cNvPr>
            <p:cNvSpPr/>
            <p:nvPr/>
          </p:nvSpPr>
          <p:spPr>
            <a:xfrm>
              <a:off x="2082002"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440 w 23727"/>
                <a:gd name="connsiteY5" fmla="*/ 115491 h 115490"/>
                <a:gd name="connsiteX6" fmla="*/ 2859 w 23727"/>
                <a:gd name="connsiteY6" fmla="*/ 115491 h 115490"/>
                <a:gd name="connsiteX7" fmla="*/ 2859 w 23727"/>
                <a:gd name="connsiteY7" fmla="*/ 35448 h 115490"/>
                <a:gd name="connsiteX8" fmla="*/ 21440 w 23727"/>
                <a:gd name="connsiteY8" fmla="*/ 35448 h 115490"/>
                <a:gd name="connsiteX9" fmla="*/ 21440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581" y="0"/>
                    <a:pt x="23727" y="4860"/>
                    <a:pt x="23727" y="11435"/>
                  </a:cubicBezTo>
                  <a:close/>
                  <a:moveTo>
                    <a:pt x="21440" y="115491"/>
                  </a:moveTo>
                  <a:lnTo>
                    <a:pt x="2859" y="115491"/>
                  </a:lnTo>
                  <a:lnTo>
                    <a:pt x="2859" y="35448"/>
                  </a:lnTo>
                  <a:lnTo>
                    <a:pt x="21440" y="35448"/>
                  </a:lnTo>
                  <a:lnTo>
                    <a:pt x="21440" y="115491"/>
                  </a:lnTo>
                  <a:close/>
                </a:path>
              </a:pathLst>
            </a:custGeom>
            <a:grpFill/>
            <a:ln w="2856" cap="flat">
              <a:noFill/>
              <a:prstDash val="solid"/>
              <a:miter/>
            </a:ln>
          </p:spPr>
          <p:txBody>
            <a:bodyPr rtlCol="0" anchor="ctr"/>
            <a:lstStyle/>
            <a:p>
              <a:endParaRPr lang="de-DE"/>
            </a:p>
          </p:txBody>
        </p:sp>
        <p:sp>
          <p:nvSpPr>
            <p:cNvPr id="274" name="Freihandform: Form 273">
              <a:extLst>
                <a:ext uri="{FF2B5EF4-FFF2-40B4-BE49-F238E27FC236}">
                  <a16:creationId xmlns:a16="http://schemas.microsoft.com/office/drawing/2014/main" id="{3988149C-88E9-4212-AD5C-95FBBAE021EA}"/>
                </a:ext>
              </a:extLst>
            </p:cNvPr>
            <p:cNvSpPr/>
            <p:nvPr/>
          </p:nvSpPr>
          <p:spPr>
            <a:xfrm>
              <a:off x="2123453" y="-108548"/>
              <a:ext cx="67464" cy="84045"/>
            </a:xfrm>
            <a:custGeom>
              <a:avLst/>
              <a:gdLst>
                <a:gd name="connsiteX0" fmla="*/ 66893 w 67464"/>
                <a:gd name="connsiteY0" fmla="*/ 71181 h 84045"/>
                <a:gd name="connsiteX1" fmla="*/ 38306 w 67464"/>
                <a:gd name="connsiteY1" fmla="*/ 84045 h 84045"/>
                <a:gd name="connsiteX2" fmla="*/ 0 w 67464"/>
                <a:gd name="connsiteY2" fmla="*/ 42308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8"/>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4"/>
                    <a:pt x="55173" y="58031"/>
                  </a:cubicBezTo>
                  <a:lnTo>
                    <a:pt x="66893" y="71181"/>
                  </a:lnTo>
                  <a:close/>
                </a:path>
              </a:pathLst>
            </a:custGeom>
            <a:grpFill/>
            <a:ln w="2856" cap="flat">
              <a:noFill/>
              <a:prstDash val="solid"/>
              <a:miter/>
            </a:ln>
          </p:spPr>
          <p:txBody>
            <a:bodyPr rtlCol="0" anchor="ctr"/>
            <a:lstStyle/>
            <a:p>
              <a:endParaRPr lang="de-DE"/>
            </a:p>
          </p:txBody>
        </p:sp>
        <p:sp>
          <p:nvSpPr>
            <p:cNvPr id="275" name="Freihandform: Form 274">
              <a:extLst>
                <a:ext uri="{FF2B5EF4-FFF2-40B4-BE49-F238E27FC236}">
                  <a16:creationId xmlns:a16="http://schemas.microsoft.com/office/drawing/2014/main" id="{E10C16BD-DB0E-4A91-A324-446942E820DF}"/>
                </a:ext>
              </a:extLst>
            </p:cNvPr>
            <p:cNvSpPr/>
            <p:nvPr/>
          </p:nvSpPr>
          <p:spPr>
            <a:xfrm>
              <a:off x="2206927" y="-143138"/>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7 h 116920"/>
                <a:gd name="connsiteX10" fmla="*/ 18867 w 68894"/>
                <a:gd name="connsiteY10" fmla="*/ 46597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76" name="Freihandform: Form 275">
              <a:extLst>
                <a:ext uri="{FF2B5EF4-FFF2-40B4-BE49-F238E27FC236}">
                  <a16:creationId xmlns:a16="http://schemas.microsoft.com/office/drawing/2014/main" id="{9BCFD4F1-AA68-4919-B70E-59B976B8698C}"/>
                </a:ext>
              </a:extLst>
            </p:cNvPr>
            <p:cNvSpPr/>
            <p:nvPr/>
          </p:nvSpPr>
          <p:spPr>
            <a:xfrm>
              <a:off x="2297261"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277" name="Freihandform: Form 276">
              <a:extLst>
                <a:ext uri="{FF2B5EF4-FFF2-40B4-BE49-F238E27FC236}">
                  <a16:creationId xmlns:a16="http://schemas.microsoft.com/office/drawing/2014/main" id="{9F124B01-6DD1-4DF0-9208-EE524DF5DC3D}"/>
                </a:ext>
              </a:extLst>
            </p:cNvPr>
            <p:cNvSpPr/>
            <p:nvPr/>
          </p:nvSpPr>
          <p:spPr>
            <a:xfrm>
              <a:off x="2346430" y="-137135"/>
              <a:ext cx="102912" cy="110630"/>
            </a:xfrm>
            <a:custGeom>
              <a:avLst/>
              <a:gdLst>
                <a:gd name="connsiteX0" fmla="*/ 40879 w 102912"/>
                <a:gd name="connsiteY0" fmla="*/ 0 h 110630"/>
                <a:gd name="connsiteX1" fmla="*/ 61748 w 102912"/>
                <a:gd name="connsiteY1" fmla="*/ 0 h 110630"/>
                <a:gd name="connsiteX2" fmla="*/ 102912 w 102912"/>
                <a:gd name="connsiteY2" fmla="*/ 110631 h 110630"/>
                <a:gd name="connsiteX3" fmla="*/ 81472 w 102912"/>
                <a:gd name="connsiteY3" fmla="*/ 110631 h 110630"/>
                <a:gd name="connsiteX4" fmla="*/ 73468 w 102912"/>
                <a:gd name="connsiteY4" fmla="*/ 87190 h 110630"/>
                <a:gd name="connsiteX5" fmla="*/ 28873 w 102912"/>
                <a:gd name="connsiteY5" fmla="*/ 87190 h 110630"/>
                <a:gd name="connsiteX6" fmla="*/ 20868 w 102912"/>
                <a:gd name="connsiteY6" fmla="*/ 110631 h 110630"/>
                <a:gd name="connsiteX7" fmla="*/ 0 w 102912"/>
                <a:gd name="connsiteY7" fmla="*/ 110631 h 110630"/>
                <a:gd name="connsiteX8" fmla="*/ 40879 w 102912"/>
                <a:gd name="connsiteY8" fmla="*/ 0 h 110630"/>
                <a:gd name="connsiteX9" fmla="*/ 34876 w 102912"/>
                <a:gd name="connsiteY9" fmla="*/ 69466 h 110630"/>
                <a:gd name="connsiteX10" fmla="*/ 67179 w 102912"/>
                <a:gd name="connsiteY10" fmla="*/ 69466 h 110630"/>
                <a:gd name="connsiteX11" fmla="*/ 51170 w 102912"/>
                <a:gd name="connsiteY11" fmla="*/ 22584 h 110630"/>
                <a:gd name="connsiteX12" fmla="*/ 50885 w 102912"/>
                <a:gd name="connsiteY12" fmla="*/ 22584 h 110630"/>
                <a:gd name="connsiteX13" fmla="*/ 34876 w 102912"/>
                <a:gd name="connsiteY13" fmla="*/ 6946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912" h="110630">
                  <a:moveTo>
                    <a:pt x="40879" y="0"/>
                  </a:moveTo>
                  <a:lnTo>
                    <a:pt x="61748" y="0"/>
                  </a:lnTo>
                  <a:lnTo>
                    <a:pt x="102912" y="110631"/>
                  </a:lnTo>
                  <a:lnTo>
                    <a:pt x="81472" y="110631"/>
                  </a:lnTo>
                  <a:lnTo>
                    <a:pt x="73468" y="87190"/>
                  </a:lnTo>
                  <a:lnTo>
                    <a:pt x="28873" y="87190"/>
                  </a:lnTo>
                  <a:lnTo>
                    <a:pt x="20868" y="110631"/>
                  </a:lnTo>
                  <a:lnTo>
                    <a:pt x="0" y="110631"/>
                  </a:lnTo>
                  <a:lnTo>
                    <a:pt x="40879" y="0"/>
                  </a:lnTo>
                  <a:close/>
                  <a:moveTo>
                    <a:pt x="34876" y="69466"/>
                  </a:moveTo>
                  <a:lnTo>
                    <a:pt x="67179" y="69466"/>
                  </a:lnTo>
                  <a:lnTo>
                    <a:pt x="51170" y="22584"/>
                  </a:lnTo>
                  <a:lnTo>
                    <a:pt x="50885" y="22584"/>
                  </a:lnTo>
                  <a:lnTo>
                    <a:pt x="34876" y="69466"/>
                  </a:lnTo>
                  <a:close/>
                </a:path>
              </a:pathLst>
            </a:custGeom>
            <a:grpFill/>
            <a:ln w="2856" cap="flat">
              <a:noFill/>
              <a:prstDash val="solid"/>
              <a:miter/>
            </a:ln>
          </p:spPr>
          <p:txBody>
            <a:bodyPr rtlCol="0" anchor="ctr"/>
            <a:lstStyle/>
            <a:p>
              <a:endParaRPr lang="de-DE"/>
            </a:p>
          </p:txBody>
        </p:sp>
        <p:sp>
          <p:nvSpPr>
            <p:cNvPr id="278" name="Freihandform: Form 277">
              <a:extLst>
                <a:ext uri="{FF2B5EF4-FFF2-40B4-BE49-F238E27FC236}">
                  <a16:creationId xmlns:a16="http://schemas.microsoft.com/office/drawing/2014/main" id="{B51C4735-EC53-48FD-9D76-BE42F1F9CAAB}"/>
                </a:ext>
              </a:extLst>
            </p:cNvPr>
            <p:cNvSpPr/>
            <p:nvPr/>
          </p:nvSpPr>
          <p:spPr>
            <a:xfrm>
              <a:off x="2465923" y="-143138"/>
              <a:ext cx="18581" cy="116634"/>
            </a:xfrm>
            <a:custGeom>
              <a:avLst/>
              <a:gdLst>
                <a:gd name="connsiteX0" fmla="*/ 18581 w 18581"/>
                <a:gd name="connsiteY0" fmla="*/ 116634 h 116634"/>
                <a:gd name="connsiteX1" fmla="*/ 0 w 18581"/>
                <a:gd name="connsiteY1" fmla="*/ 116634 h 116634"/>
                <a:gd name="connsiteX2" fmla="*/ 0 w 18581"/>
                <a:gd name="connsiteY2" fmla="*/ 4288 h 116634"/>
                <a:gd name="connsiteX3" fmla="*/ 18581 w 18581"/>
                <a:gd name="connsiteY3" fmla="*/ 0 h 116634"/>
                <a:gd name="connsiteX4" fmla="*/ 18581 w 18581"/>
                <a:gd name="connsiteY4" fmla="*/ 116634 h 116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634">
                  <a:moveTo>
                    <a:pt x="18581" y="116634"/>
                  </a:moveTo>
                  <a:lnTo>
                    <a:pt x="0" y="116634"/>
                  </a:lnTo>
                  <a:lnTo>
                    <a:pt x="0" y="4288"/>
                  </a:lnTo>
                  <a:lnTo>
                    <a:pt x="18581" y="0"/>
                  </a:lnTo>
                  <a:lnTo>
                    <a:pt x="18581" y="116634"/>
                  </a:lnTo>
                  <a:close/>
                </a:path>
              </a:pathLst>
            </a:custGeom>
            <a:grpFill/>
            <a:ln w="2856" cap="flat">
              <a:noFill/>
              <a:prstDash val="solid"/>
              <a:miter/>
            </a:ln>
          </p:spPr>
          <p:txBody>
            <a:bodyPr rtlCol="0" anchor="ctr"/>
            <a:lstStyle/>
            <a:p>
              <a:endParaRPr lang="de-DE"/>
            </a:p>
          </p:txBody>
        </p:sp>
        <p:sp>
          <p:nvSpPr>
            <p:cNvPr id="279" name="Freihandform: Form 278">
              <a:extLst>
                <a:ext uri="{FF2B5EF4-FFF2-40B4-BE49-F238E27FC236}">
                  <a16:creationId xmlns:a16="http://schemas.microsoft.com/office/drawing/2014/main" id="{809DA6AC-3021-4ABD-99F3-047D30BF715D}"/>
                </a:ext>
              </a:extLst>
            </p:cNvPr>
            <p:cNvSpPr/>
            <p:nvPr/>
          </p:nvSpPr>
          <p:spPr>
            <a:xfrm>
              <a:off x="2504515"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2" y="34590"/>
                  </a:lnTo>
                  <a:cubicBezTo>
                    <a:pt x="54315" y="22298"/>
                    <a:pt x="48026" y="15151"/>
                    <a:pt x="37449" y="15151"/>
                  </a:cubicBezTo>
                  <a:cubicBezTo>
                    <a:pt x="27157" y="15151"/>
                    <a:pt x="20582" y="22298"/>
                    <a:pt x="18867" y="34590"/>
                  </a:cubicBezTo>
                  <a:close/>
                </a:path>
              </a:pathLst>
            </a:custGeom>
            <a:grpFill/>
            <a:ln w="2856" cap="flat">
              <a:noFill/>
              <a:prstDash val="solid"/>
              <a:miter/>
            </a:ln>
          </p:spPr>
          <p:txBody>
            <a:bodyPr rtlCol="0" anchor="ctr"/>
            <a:lstStyle/>
            <a:p>
              <a:endParaRPr lang="de-DE"/>
            </a:p>
          </p:txBody>
        </p:sp>
        <p:sp>
          <p:nvSpPr>
            <p:cNvPr id="280" name="Freihandform: Form 279">
              <a:extLst>
                <a:ext uri="{FF2B5EF4-FFF2-40B4-BE49-F238E27FC236}">
                  <a16:creationId xmlns:a16="http://schemas.microsoft.com/office/drawing/2014/main" id="{5CA5D5AA-A242-46C2-BC94-CB5721B814EE}"/>
                </a:ext>
              </a:extLst>
            </p:cNvPr>
            <p:cNvSpPr/>
            <p:nvPr/>
          </p:nvSpPr>
          <p:spPr>
            <a:xfrm>
              <a:off x="2587703" y="-106547"/>
              <a:ext cx="76612" cy="80043"/>
            </a:xfrm>
            <a:custGeom>
              <a:avLst/>
              <a:gdLst>
                <a:gd name="connsiteX0" fmla="*/ 76613 w 76612"/>
                <a:gd name="connsiteY0" fmla="*/ 80043 h 80043"/>
                <a:gd name="connsiteX1" fmla="*/ 55172 w 76612"/>
                <a:gd name="connsiteY1" fmla="*/ 80043 h 80043"/>
                <a:gd name="connsiteX2" fmla="*/ 38020 w 76612"/>
                <a:gd name="connsiteY2" fmla="*/ 52314 h 80043"/>
                <a:gd name="connsiteX3" fmla="*/ 37735 w 76612"/>
                <a:gd name="connsiteY3" fmla="*/ 52314 h 80043"/>
                <a:gd name="connsiteX4" fmla="*/ 21154 w 76612"/>
                <a:gd name="connsiteY4" fmla="*/ 80043 h 80043"/>
                <a:gd name="connsiteX5" fmla="*/ 0 w 76612"/>
                <a:gd name="connsiteY5" fmla="*/ 80043 h 80043"/>
                <a:gd name="connsiteX6" fmla="*/ 27443 w 76612"/>
                <a:gd name="connsiteY6" fmla="*/ 38592 h 80043"/>
                <a:gd name="connsiteX7" fmla="*/ 2001 w 76612"/>
                <a:gd name="connsiteY7" fmla="*/ 0 h 80043"/>
                <a:gd name="connsiteX8" fmla="*/ 23155 w 76612"/>
                <a:gd name="connsiteY8" fmla="*/ 0 h 80043"/>
                <a:gd name="connsiteX9" fmla="*/ 38306 w 76612"/>
                <a:gd name="connsiteY9" fmla="*/ 24585 h 80043"/>
                <a:gd name="connsiteX10" fmla="*/ 38592 w 76612"/>
                <a:gd name="connsiteY10" fmla="*/ 24585 h 80043"/>
                <a:gd name="connsiteX11" fmla="*/ 53457 w 76612"/>
                <a:gd name="connsiteY11" fmla="*/ 0 h 80043"/>
                <a:gd name="connsiteX12" fmla="*/ 74326 w 76612"/>
                <a:gd name="connsiteY12" fmla="*/ 0 h 80043"/>
                <a:gd name="connsiteX13" fmla="*/ 49169 w 76612"/>
                <a:gd name="connsiteY13" fmla="*/ 38306 h 80043"/>
                <a:gd name="connsiteX14" fmla="*/ 76613 w 76612"/>
                <a:gd name="connsiteY14" fmla="*/ 80043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612" h="80043">
                  <a:moveTo>
                    <a:pt x="76613" y="80043"/>
                  </a:moveTo>
                  <a:lnTo>
                    <a:pt x="55172" y="80043"/>
                  </a:lnTo>
                  <a:lnTo>
                    <a:pt x="38020" y="52314"/>
                  </a:lnTo>
                  <a:lnTo>
                    <a:pt x="37735" y="52314"/>
                  </a:lnTo>
                  <a:lnTo>
                    <a:pt x="21154" y="80043"/>
                  </a:lnTo>
                  <a:lnTo>
                    <a:pt x="0" y="80043"/>
                  </a:lnTo>
                  <a:lnTo>
                    <a:pt x="27443" y="38592"/>
                  </a:lnTo>
                  <a:lnTo>
                    <a:pt x="2001" y="0"/>
                  </a:lnTo>
                  <a:lnTo>
                    <a:pt x="23155" y="0"/>
                  </a:lnTo>
                  <a:lnTo>
                    <a:pt x="38306" y="24585"/>
                  </a:lnTo>
                  <a:lnTo>
                    <a:pt x="38592" y="24585"/>
                  </a:lnTo>
                  <a:lnTo>
                    <a:pt x="53457" y="0"/>
                  </a:lnTo>
                  <a:lnTo>
                    <a:pt x="74326" y="0"/>
                  </a:lnTo>
                  <a:lnTo>
                    <a:pt x="49169" y="38306"/>
                  </a:lnTo>
                  <a:lnTo>
                    <a:pt x="76613" y="80043"/>
                  </a:lnTo>
                  <a:close/>
                </a:path>
              </a:pathLst>
            </a:custGeom>
            <a:grpFill/>
            <a:ln w="2856" cap="flat">
              <a:noFill/>
              <a:prstDash val="solid"/>
              <a:miter/>
            </a:ln>
          </p:spPr>
          <p:txBody>
            <a:bodyPr rtlCol="0" anchor="ctr"/>
            <a:lstStyle/>
            <a:p>
              <a:endParaRPr lang="de-DE"/>
            </a:p>
          </p:txBody>
        </p:sp>
        <p:sp>
          <p:nvSpPr>
            <p:cNvPr id="281" name="Freihandform: Form 280">
              <a:extLst>
                <a:ext uri="{FF2B5EF4-FFF2-40B4-BE49-F238E27FC236}">
                  <a16:creationId xmlns:a16="http://schemas.microsoft.com/office/drawing/2014/main" id="{4DE79028-EB02-48AC-ADB3-22E785400122}"/>
                </a:ext>
              </a:extLst>
            </p:cNvPr>
            <p:cNvSpPr/>
            <p:nvPr/>
          </p:nvSpPr>
          <p:spPr>
            <a:xfrm>
              <a:off x="2674316" y="-108262"/>
              <a:ext cx="67755" cy="83759"/>
            </a:xfrm>
            <a:custGeom>
              <a:avLst/>
              <a:gdLst>
                <a:gd name="connsiteX0" fmla="*/ 34309 w 67755"/>
                <a:gd name="connsiteY0" fmla="*/ 32303 h 83759"/>
                <a:gd name="connsiteX1" fmla="*/ 49460 w 67755"/>
                <a:gd name="connsiteY1" fmla="*/ 34018 h 83759"/>
                <a:gd name="connsiteX2" fmla="*/ 49460 w 67755"/>
                <a:gd name="connsiteY2" fmla="*/ 31160 h 83759"/>
                <a:gd name="connsiteX3" fmla="*/ 31736 w 67755"/>
                <a:gd name="connsiteY3" fmla="*/ 15723 h 83759"/>
                <a:gd name="connsiteX4" fmla="*/ 11440 w 67755"/>
                <a:gd name="connsiteY4" fmla="*/ 20297 h 83759"/>
                <a:gd name="connsiteX5" fmla="*/ 7438 w 67755"/>
                <a:gd name="connsiteY5" fmla="*/ 4574 h 83759"/>
                <a:gd name="connsiteX6" fmla="*/ 33737 w 67755"/>
                <a:gd name="connsiteY6" fmla="*/ 0 h 83759"/>
                <a:gd name="connsiteX7" fmla="*/ 67756 w 67755"/>
                <a:gd name="connsiteY7" fmla="*/ 30874 h 83759"/>
                <a:gd name="connsiteX8" fmla="*/ 67756 w 67755"/>
                <a:gd name="connsiteY8" fmla="*/ 82044 h 83759"/>
                <a:gd name="connsiteX9" fmla="*/ 50032 w 67755"/>
                <a:gd name="connsiteY9" fmla="*/ 82044 h 83759"/>
                <a:gd name="connsiteX10" fmla="*/ 50032 w 67755"/>
                <a:gd name="connsiteY10" fmla="*/ 73468 h 83759"/>
                <a:gd name="connsiteX11" fmla="*/ 49746 w 67755"/>
                <a:gd name="connsiteY11" fmla="*/ 73468 h 83759"/>
                <a:gd name="connsiteX12" fmla="*/ 26305 w 67755"/>
                <a:gd name="connsiteY12" fmla="*/ 83759 h 83759"/>
                <a:gd name="connsiteX13" fmla="*/ 5 w 67755"/>
                <a:gd name="connsiteY13" fmla="*/ 58317 h 83759"/>
                <a:gd name="connsiteX14" fmla="*/ 34309 w 67755"/>
                <a:gd name="connsiteY14" fmla="*/ 32303 h 83759"/>
                <a:gd name="connsiteX15" fmla="*/ 31165 w 67755"/>
                <a:gd name="connsiteY15" fmla="*/ 69752 h 83759"/>
                <a:gd name="connsiteX16" fmla="*/ 49460 w 67755"/>
                <a:gd name="connsiteY16" fmla="*/ 60032 h 83759"/>
                <a:gd name="connsiteX17" fmla="*/ 49460 w 67755"/>
                <a:gd name="connsiteY17" fmla="*/ 46311 h 83759"/>
                <a:gd name="connsiteX18" fmla="*/ 36310 w 67755"/>
                <a:gd name="connsiteY18" fmla="*/ 44881 h 83759"/>
                <a:gd name="connsiteX19" fmla="*/ 17729 w 67755"/>
                <a:gd name="connsiteY19" fmla="*/ 58031 h 83759"/>
                <a:gd name="connsiteX20" fmla="*/ 31165 w 67755"/>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5" h="83759">
                  <a:moveTo>
                    <a:pt x="34309" y="32303"/>
                  </a:moveTo>
                  <a:cubicBezTo>
                    <a:pt x="39455" y="32303"/>
                    <a:pt x="44315" y="32589"/>
                    <a:pt x="49460" y="34018"/>
                  </a:cubicBezTo>
                  <a:lnTo>
                    <a:pt x="49460" y="31160"/>
                  </a:lnTo>
                  <a:cubicBezTo>
                    <a:pt x="49460" y="20868"/>
                    <a:pt x="43457" y="15723"/>
                    <a:pt x="31736" y="15723"/>
                  </a:cubicBezTo>
                  <a:cubicBezTo>
                    <a:pt x="25161" y="15723"/>
                    <a:pt x="18015" y="17152"/>
                    <a:pt x="11440" y="20297"/>
                  </a:cubicBezTo>
                  <a:lnTo>
                    <a:pt x="7438" y="4574"/>
                  </a:lnTo>
                  <a:cubicBezTo>
                    <a:pt x="14870" y="1715"/>
                    <a:pt x="24590" y="0"/>
                    <a:pt x="33737" y="0"/>
                  </a:cubicBezTo>
                  <a:cubicBezTo>
                    <a:pt x="56321" y="0"/>
                    <a:pt x="67756" y="10577"/>
                    <a:pt x="67756" y="30874"/>
                  </a:cubicBezTo>
                  <a:lnTo>
                    <a:pt x="67756" y="82044"/>
                  </a:lnTo>
                  <a:lnTo>
                    <a:pt x="50032" y="82044"/>
                  </a:lnTo>
                  <a:lnTo>
                    <a:pt x="50032" y="73468"/>
                  </a:lnTo>
                  <a:lnTo>
                    <a:pt x="49746" y="73468"/>
                  </a:lnTo>
                  <a:cubicBezTo>
                    <a:pt x="42885" y="80615"/>
                    <a:pt x="35738" y="83759"/>
                    <a:pt x="26305" y="83759"/>
                  </a:cubicBezTo>
                  <a:cubicBezTo>
                    <a:pt x="10296" y="83759"/>
                    <a:pt x="5" y="73754"/>
                    <a:pt x="5" y="58317"/>
                  </a:cubicBezTo>
                  <a:cubicBezTo>
                    <a:pt x="-281" y="41451"/>
                    <a:pt x="11726" y="32303"/>
                    <a:pt x="34309" y="32303"/>
                  </a:cubicBezTo>
                  <a:close/>
                  <a:moveTo>
                    <a:pt x="31165" y="69752"/>
                  </a:moveTo>
                  <a:cubicBezTo>
                    <a:pt x="38025" y="69752"/>
                    <a:pt x="44315" y="66321"/>
                    <a:pt x="49460" y="60032"/>
                  </a:cubicBezTo>
                  <a:lnTo>
                    <a:pt x="49460" y="46311"/>
                  </a:lnTo>
                  <a:cubicBezTo>
                    <a:pt x="45172" y="45167"/>
                    <a:pt x="40598" y="44881"/>
                    <a:pt x="36310" y="44881"/>
                  </a:cubicBezTo>
                  <a:cubicBezTo>
                    <a:pt x="24590" y="44881"/>
                    <a:pt x="17729" y="49455"/>
                    <a:pt x="17729" y="58031"/>
                  </a:cubicBezTo>
                  <a:cubicBezTo>
                    <a:pt x="17729" y="65178"/>
                    <a:pt x="22874" y="69752"/>
                    <a:pt x="31165" y="69752"/>
                  </a:cubicBezTo>
                  <a:close/>
                </a:path>
              </a:pathLst>
            </a:custGeom>
            <a:grpFill/>
            <a:ln w="2856" cap="flat">
              <a:noFill/>
              <a:prstDash val="solid"/>
              <a:miter/>
            </a:ln>
          </p:spPr>
          <p:txBody>
            <a:bodyPr rtlCol="0" anchor="ctr"/>
            <a:lstStyle/>
            <a:p>
              <a:endParaRPr lang="de-DE"/>
            </a:p>
          </p:txBody>
        </p:sp>
        <p:sp>
          <p:nvSpPr>
            <p:cNvPr id="282" name="Freihandform: Form 281">
              <a:extLst>
                <a:ext uri="{FF2B5EF4-FFF2-40B4-BE49-F238E27FC236}">
                  <a16:creationId xmlns:a16="http://schemas.microsoft.com/office/drawing/2014/main" id="{D1DB1B0C-BD16-48BE-BB47-A13D59D1CAC5}"/>
                </a:ext>
              </a:extLst>
            </p:cNvPr>
            <p:cNvSpPr/>
            <p:nvPr/>
          </p:nvSpPr>
          <p:spPr>
            <a:xfrm>
              <a:off x="2765799" y="-108262"/>
              <a:ext cx="68894" cy="82044"/>
            </a:xfrm>
            <a:custGeom>
              <a:avLst/>
              <a:gdLst>
                <a:gd name="connsiteX0" fmla="*/ 68894 w 68894"/>
                <a:gd name="connsiteY0" fmla="*/ 81758 h 82044"/>
                <a:gd name="connsiteX1" fmla="*/ 50027 w 68894"/>
                <a:gd name="connsiteY1" fmla="*/ 81758 h 82044"/>
                <a:gd name="connsiteX2" fmla="*/ 50027 w 68894"/>
                <a:gd name="connsiteY2" fmla="*/ 36019 h 82044"/>
                <a:gd name="connsiteX3" fmla="*/ 35162 w 68894"/>
                <a:gd name="connsiteY3" fmla="*/ 16580 h 82044"/>
                <a:gd name="connsiteX4" fmla="*/ 18581 w 68894"/>
                <a:gd name="connsiteY4" fmla="*/ 36019 h 82044"/>
                <a:gd name="connsiteX5" fmla="*/ 18581 w 68894"/>
                <a:gd name="connsiteY5" fmla="*/ 82044 h 82044"/>
                <a:gd name="connsiteX6" fmla="*/ 0 w 68894"/>
                <a:gd name="connsiteY6" fmla="*/ 82044 h 82044"/>
                <a:gd name="connsiteX7" fmla="*/ 0 w 68894"/>
                <a:gd name="connsiteY7" fmla="*/ 2001 h 82044"/>
                <a:gd name="connsiteX8" fmla="*/ 18581 w 68894"/>
                <a:gd name="connsiteY8" fmla="*/ 2001 h 82044"/>
                <a:gd name="connsiteX9" fmla="*/ 18581 w 68894"/>
                <a:gd name="connsiteY9" fmla="*/ 11721 h 82044"/>
                <a:gd name="connsiteX10" fmla="*/ 18867 w 68894"/>
                <a:gd name="connsiteY10" fmla="*/ 11721 h 82044"/>
                <a:gd name="connsiteX11" fmla="*/ 42308 w 68894"/>
                <a:gd name="connsiteY11" fmla="*/ 0 h 82044"/>
                <a:gd name="connsiteX12" fmla="*/ 68608 w 68894"/>
                <a:gd name="connsiteY12" fmla="*/ 32303 h 82044"/>
                <a:gd name="connsiteX13" fmla="*/ 68608 w 68894"/>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82044">
                  <a:moveTo>
                    <a:pt x="68894"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83" name="Freihandform: Form 282">
              <a:extLst>
                <a:ext uri="{FF2B5EF4-FFF2-40B4-BE49-F238E27FC236}">
                  <a16:creationId xmlns:a16="http://schemas.microsoft.com/office/drawing/2014/main" id="{35A896A3-EFBE-4CD9-8D83-C1C3D721FAF8}"/>
                </a:ext>
              </a:extLst>
            </p:cNvPr>
            <p:cNvSpPr/>
            <p:nvPr/>
          </p:nvSpPr>
          <p:spPr>
            <a:xfrm>
              <a:off x="2854418"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319 h 118921"/>
                <a:gd name="connsiteX16" fmla="*/ 37163 w 74611"/>
                <a:gd name="connsiteY16" fmla="*/ 51742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319"/>
                  </a:lnTo>
                  <a:cubicBezTo>
                    <a:pt x="50884" y="55173"/>
                    <a:pt x="44881" y="51742"/>
                    <a:pt x="37163" y="51742"/>
                  </a:cubicBezTo>
                  <a:cubicBezTo>
                    <a:pt x="24871" y="51742"/>
                    <a:pt x="18581" y="60604"/>
                    <a:pt x="18581" y="76613"/>
                  </a:cubicBezTo>
                  <a:close/>
                </a:path>
              </a:pathLst>
            </a:custGeom>
            <a:grpFill/>
            <a:ln w="2856" cap="flat">
              <a:noFill/>
              <a:prstDash val="solid"/>
              <a:miter/>
            </a:ln>
          </p:spPr>
          <p:txBody>
            <a:bodyPr rtlCol="0" anchor="ctr"/>
            <a:lstStyle/>
            <a:p>
              <a:endParaRPr lang="de-DE"/>
            </a:p>
          </p:txBody>
        </p:sp>
        <p:sp>
          <p:nvSpPr>
            <p:cNvPr id="284" name="Freihandform: Form 283">
              <a:extLst>
                <a:ext uri="{FF2B5EF4-FFF2-40B4-BE49-F238E27FC236}">
                  <a16:creationId xmlns:a16="http://schemas.microsoft.com/office/drawing/2014/main" id="{7786AEB0-6CD2-4DF8-A858-BD073D56138D}"/>
                </a:ext>
              </a:extLst>
            </p:cNvPr>
            <p:cNvSpPr/>
            <p:nvPr/>
          </p:nvSpPr>
          <p:spPr>
            <a:xfrm>
              <a:off x="2949326"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7157" y="15151"/>
                    <a:pt x="20297" y="22298"/>
                    <a:pt x="18867" y="34590"/>
                  </a:cubicBezTo>
                  <a:close/>
                </a:path>
              </a:pathLst>
            </a:custGeom>
            <a:grpFill/>
            <a:ln w="2856" cap="flat">
              <a:noFill/>
              <a:prstDash val="solid"/>
              <a:miter/>
            </a:ln>
          </p:spPr>
          <p:txBody>
            <a:bodyPr rtlCol="0" anchor="ctr"/>
            <a:lstStyle/>
            <a:p>
              <a:endParaRPr lang="de-DE"/>
            </a:p>
          </p:txBody>
        </p:sp>
        <p:sp>
          <p:nvSpPr>
            <p:cNvPr id="285" name="Freihandform: Form 284">
              <a:extLst>
                <a:ext uri="{FF2B5EF4-FFF2-40B4-BE49-F238E27FC236}">
                  <a16:creationId xmlns:a16="http://schemas.microsoft.com/office/drawing/2014/main" id="{B1539DAC-B337-4CE1-AD88-A8DE356DED39}"/>
                </a:ext>
              </a:extLst>
            </p:cNvPr>
            <p:cNvSpPr/>
            <p:nvPr/>
          </p:nvSpPr>
          <p:spPr>
            <a:xfrm>
              <a:off x="304337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9"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286" name="Freihandform: Form 285">
              <a:extLst>
                <a:ext uri="{FF2B5EF4-FFF2-40B4-BE49-F238E27FC236}">
                  <a16:creationId xmlns:a16="http://schemas.microsoft.com/office/drawing/2014/main" id="{A1F08237-43CC-49D6-9CD0-5072A89BE829}"/>
                </a:ext>
              </a:extLst>
            </p:cNvPr>
            <p:cNvSpPr/>
            <p:nvPr/>
          </p:nvSpPr>
          <p:spPr>
            <a:xfrm>
              <a:off x="3103123"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287" name="Freihandform: Form 286">
              <a:extLst>
                <a:ext uri="{FF2B5EF4-FFF2-40B4-BE49-F238E27FC236}">
                  <a16:creationId xmlns:a16="http://schemas.microsoft.com/office/drawing/2014/main" id="{DC1DB141-3AE2-4152-B332-7D6BF4A028FC}"/>
                </a:ext>
              </a:extLst>
            </p:cNvPr>
            <p:cNvSpPr/>
            <p:nvPr/>
          </p:nvSpPr>
          <p:spPr>
            <a:xfrm>
              <a:off x="3166014" y="-137135"/>
              <a:ext cx="86617" cy="112632"/>
            </a:xfrm>
            <a:custGeom>
              <a:avLst/>
              <a:gdLst>
                <a:gd name="connsiteX0" fmla="*/ 86618 w 86617"/>
                <a:gd name="connsiteY0" fmla="*/ 66893 h 112632"/>
                <a:gd name="connsiteX1" fmla="*/ 43166 w 86617"/>
                <a:gd name="connsiteY1" fmla="*/ 112632 h 112632"/>
                <a:gd name="connsiteX2" fmla="*/ 0 w 86617"/>
                <a:gd name="connsiteY2" fmla="*/ 66893 h 112632"/>
                <a:gd name="connsiteX3" fmla="*/ 0 w 86617"/>
                <a:gd name="connsiteY3" fmla="*/ 0 h 112632"/>
                <a:gd name="connsiteX4" fmla="*/ 20011 w 86617"/>
                <a:gd name="connsiteY4" fmla="*/ 0 h 112632"/>
                <a:gd name="connsiteX5" fmla="*/ 20011 w 86617"/>
                <a:gd name="connsiteY5" fmla="*/ 65750 h 112632"/>
                <a:gd name="connsiteX6" fmla="*/ 43452 w 86617"/>
                <a:gd name="connsiteY6" fmla="*/ 93765 h 112632"/>
                <a:gd name="connsiteX7" fmla="*/ 66321 w 86617"/>
                <a:gd name="connsiteY7" fmla="*/ 65750 h 112632"/>
                <a:gd name="connsiteX8" fmla="*/ 66321 w 86617"/>
                <a:gd name="connsiteY8" fmla="*/ 0 h 112632"/>
                <a:gd name="connsiteX9" fmla="*/ 86332 w 86617"/>
                <a:gd name="connsiteY9" fmla="*/ 0 h 112632"/>
                <a:gd name="connsiteX10" fmla="*/ 86332 w 86617"/>
                <a:gd name="connsiteY10" fmla="*/ 66893 h 11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17" h="112632">
                  <a:moveTo>
                    <a:pt x="86618" y="66893"/>
                  </a:moveTo>
                  <a:cubicBezTo>
                    <a:pt x="86618" y="93479"/>
                    <a:pt x="72896" y="112632"/>
                    <a:pt x="43166" y="112632"/>
                  </a:cubicBezTo>
                  <a:cubicBezTo>
                    <a:pt x="13722" y="112632"/>
                    <a:pt x="0" y="93765"/>
                    <a:pt x="0" y="66893"/>
                  </a:cubicBezTo>
                  <a:lnTo>
                    <a:pt x="0" y="0"/>
                  </a:lnTo>
                  <a:lnTo>
                    <a:pt x="20011" y="0"/>
                  </a:lnTo>
                  <a:lnTo>
                    <a:pt x="20011" y="65750"/>
                  </a:lnTo>
                  <a:cubicBezTo>
                    <a:pt x="20011" y="82330"/>
                    <a:pt x="27157" y="93765"/>
                    <a:pt x="43452" y="93765"/>
                  </a:cubicBezTo>
                  <a:cubicBezTo>
                    <a:pt x="59746" y="93765"/>
                    <a:pt x="66321" y="82616"/>
                    <a:pt x="66321" y="65750"/>
                  </a:cubicBezTo>
                  <a:lnTo>
                    <a:pt x="66321" y="0"/>
                  </a:lnTo>
                  <a:lnTo>
                    <a:pt x="86332" y="0"/>
                  </a:lnTo>
                  <a:lnTo>
                    <a:pt x="86332" y="66893"/>
                  </a:lnTo>
                  <a:close/>
                </a:path>
              </a:pathLst>
            </a:custGeom>
            <a:grpFill/>
            <a:ln w="2856" cap="flat">
              <a:noFill/>
              <a:prstDash val="solid"/>
              <a:miter/>
            </a:ln>
          </p:spPr>
          <p:txBody>
            <a:bodyPr rtlCol="0" anchor="ctr"/>
            <a:lstStyle/>
            <a:p>
              <a:endParaRPr lang="de-DE"/>
            </a:p>
          </p:txBody>
        </p:sp>
        <p:sp>
          <p:nvSpPr>
            <p:cNvPr id="288" name="Freihandform: Form 287">
              <a:extLst>
                <a:ext uri="{FF2B5EF4-FFF2-40B4-BE49-F238E27FC236}">
                  <a16:creationId xmlns:a16="http://schemas.microsoft.com/office/drawing/2014/main" id="{9486EA11-8D06-4D41-8E6D-CDA712E1FC05}"/>
                </a:ext>
              </a:extLst>
            </p:cNvPr>
            <p:cNvSpPr/>
            <p:nvPr/>
          </p:nvSpPr>
          <p:spPr>
            <a:xfrm>
              <a:off x="3277788" y="-108262"/>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9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7"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9"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89" name="Freihandform: Form 288">
              <a:extLst>
                <a:ext uri="{FF2B5EF4-FFF2-40B4-BE49-F238E27FC236}">
                  <a16:creationId xmlns:a16="http://schemas.microsoft.com/office/drawing/2014/main" id="{BCEBA840-672E-488E-8C2B-299A551320B6}"/>
                </a:ext>
              </a:extLst>
            </p:cNvPr>
            <p:cNvSpPr/>
            <p:nvPr/>
          </p:nvSpPr>
          <p:spPr>
            <a:xfrm>
              <a:off x="3367551"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90" name="Freihandform: Form 289">
              <a:extLst>
                <a:ext uri="{FF2B5EF4-FFF2-40B4-BE49-F238E27FC236}">
                  <a16:creationId xmlns:a16="http://schemas.microsoft.com/office/drawing/2014/main" id="{E369519E-F4E6-4434-97ED-27CAC2EDF0E8}"/>
                </a:ext>
              </a:extLst>
            </p:cNvPr>
            <p:cNvSpPr/>
            <p:nvPr/>
          </p:nvSpPr>
          <p:spPr>
            <a:xfrm>
              <a:off x="3404428" y="-106261"/>
              <a:ext cx="77755" cy="80043"/>
            </a:xfrm>
            <a:custGeom>
              <a:avLst/>
              <a:gdLst>
                <a:gd name="connsiteX0" fmla="*/ 77756 w 77755"/>
                <a:gd name="connsiteY0" fmla="*/ 0 h 80043"/>
                <a:gd name="connsiteX1" fmla="*/ 48598 w 77755"/>
                <a:gd name="connsiteY1" fmla="*/ 80043 h 80043"/>
                <a:gd name="connsiteX2" fmla="*/ 29158 w 77755"/>
                <a:gd name="connsiteY2" fmla="*/ 80043 h 80043"/>
                <a:gd name="connsiteX3" fmla="*/ 0 w 77755"/>
                <a:gd name="connsiteY3" fmla="*/ 0 h 80043"/>
                <a:gd name="connsiteX4" fmla="*/ 20582 w 77755"/>
                <a:gd name="connsiteY4" fmla="*/ 0 h 80043"/>
                <a:gd name="connsiteX5" fmla="*/ 38878 w 77755"/>
                <a:gd name="connsiteY5" fmla="*/ 58031 h 80043"/>
                <a:gd name="connsiteX6" fmla="*/ 39164 w 77755"/>
                <a:gd name="connsiteY6" fmla="*/ 58031 h 80043"/>
                <a:gd name="connsiteX7" fmla="*/ 57459 w 77755"/>
                <a:gd name="connsiteY7" fmla="*/ 0 h 80043"/>
                <a:gd name="connsiteX8" fmla="*/ 77756 w 77755"/>
                <a:gd name="connsiteY8" fmla="*/ 0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55" h="80043">
                  <a:moveTo>
                    <a:pt x="77756" y="0"/>
                  </a:moveTo>
                  <a:lnTo>
                    <a:pt x="48598" y="80043"/>
                  </a:lnTo>
                  <a:lnTo>
                    <a:pt x="29158" y="80043"/>
                  </a:lnTo>
                  <a:lnTo>
                    <a:pt x="0" y="0"/>
                  </a:lnTo>
                  <a:lnTo>
                    <a:pt x="20582" y="0"/>
                  </a:lnTo>
                  <a:lnTo>
                    <a:pt x="38878" y="58031"/>
                  </a:lnTo>
                  <a:lnTo>
                    <a:pt x="39164" y="58031"/>
                  </a:lnTo>
                  <a:lnTo>
                    <a:pt x="57459" y="0"/>
                  </a:lnTo>
                  <a:lnTo>
                    <a:pt x="77756" y="0"/>
                  </a:lnTo>
                  <a:close/>
                </a:path>
              </a:pathLst>
            </a:custGeom>
            <a:grpFill/>
            <a:ln w="2856" cap="flat">
              <a:noFill/>
              <a:prstDash val="solid"/>
              <a:miter/>
            </a:ln>
          </p:spPr>
          <p:txBody>
            <a:bodyPr rtlCol="0" anchor="ctr"/>
            <a:lstStyle/>
            <a:p>
              <a:endParaRPr lang="de-DE"/>
            </a:p>
          </p:txBody>
        </p:sp>
        <p:sp>
          <p:nvSpPr>
            <p:cNvPr id="291" name="Freihandform: Form 290">
              <a:extLst>
                <a:ext uri="{FF2B5EF4-FFF2-40B4-BE49-F238E27FC236}">
                  <a16:creationId xmlns:a16="http://schemas.microsoft.com/office/drawing/2014/main" id="{E8AC8A5D-C03D-4510-A4B8-B379B89B30ED}"/>
                </a:ext>
              </a:extLst>
            </p:cNvPr>
            <p:cNvSpPr/>
            <p:nvPr/>
          </p:nvSpPr>
          <p:spPr>
            <a:xfrm>
              <a:off x="3490760"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9" y="60604"/>
                    <a:pt x="28301" y="67751"/>
                    <a:pt x="39736" y="67751"/>
                  </a:cubicBezTo>
                  <a:cubicBezTo>
                    <a:pt x="47168" y="67751"/>
                    <a:pt x="53172"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92" name="Freihandform: Form 291">
              <a:extLst>
                <a:ext uri="{FF2B5EF4-FFF2-40B4-BE49-F238E27FC236}">
                  <a16:creationId xmlns:a16="http://schemas.microsoft.com/office/drawing/2014/main" id="{781534DE-9F8C-408A-A118-4E90E3A4D3AA}"/>
                </a:ext>
              </a:extLst>
            </p:cNvPr>
            <p:cNvSpPr/>
            <p:nvPr/>
          </p:nvSpPr>
          <p:spPr>
            <a:xfrm>
              <a:off x="3584810"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293" name="Freihandform: Form 292">
              <a:extLst>
                <a:ext uri="{FF2B5EF4-FFF2-40B4-BE49-F238E27FC236}">
                  <a16:creationId xmlns:a16="http://schemas.microsoft.com/office/drawing/2014/main" id="{5F431FEF-9F81-43CE-83A1-6848281698A7}"/>
                </a:ext>
              </a:extLst>
            </p:cNvPr>
            <p:cNvSpPr/>
            <p:nvPr/>
          </p:nvSpPr>
          <p:spPr>
            <a:xfrm>
              <a:off x="3641698" y="-108548"/>
              <a:ext cx="61747" cy="84045"/>
            </a:xfrm>
            <a:custGeom>
              <a:avLst/>
              <a:gdLst>
                <a:gd name="connsiteX0" fmla="*/ 8862 w 61747"/>
                <a:gd name="connsiteY0" fmla="*/ 59461 h 84045"/>
                <a:gd name="connsiteX1" fmla="*/ 31445 w 61747"/>
                <a:gd name="connsiteY1" fmla="*/ 68322 h 84045"/>
                <a:gd name="connsiteX2" fmla="*/ 43166 w 61747"/>
                <a:gd name="connsiteY2" fmla="*/ 60318 h 84045"/>
                <a:gd name="connsiteX3" fmla="*/ 3144 w 61747"/>
                <a:gd name="connsiteY3" fmla="*/ 24871 h 84045"/>
                <a:gd name="connsiteX4" fmla="*/ 33446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2"/>
                    <a:pt x="31445" y="68322"/>
                  </a:cubicBezTo>
                  <a:cubicBezTo>
                    <a:pt x="38306" y="68322"/>
                    <a:pt x="43166" y="65178"/>
                    <a:pt x="43166" y="60318"/>
                  </a:cubicBezTo>
                  <a:cubicBezTo>
                    <a:pt x="43166" y="46597"/>
                    <a:pt x="3144" y="51456"/>
                    <a:pt x="3144" y="24871"/>
                  </a:cubicBezTo>
                  <a:cubicBezTo>
                    <a:pt x="3144" y="10005"/>
                    <a:pt x="15437" y="0"/>
                    <a:pt x="33446"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294" name="Freihandform: Form 293">
              <a:extLst>
                <a:ext uri="{FF2B5EF4-FFF2-40B4-BE49-F238E27FC236}">
                  <a16:creationId xmlns:a16="http://schemas.microsoft.com/office/drawing/2014/main" id="{554AF56F-AC03-48DA-8DFB-901FC1286698}"/>
                </a:ext>
              </a:extLst>
            </p:cNvPr>
            <p:cNvSpPr/>
            <p:nvPr/>
          </p:nvSpPr>
          <p:spPr>
            <a:xfrm>
              <a:off x="3720884"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95" name="Freihandform: Form 294">
              <a:extLst>
                <a:ext uri="{FF2B5EF4-FFF2-40B4-BE49-F238E27FC236}">
                  <a16:creationId xmlns:a16="http://schemas.microsoft.com/office/drawing/2014/main" id="{9376368F-3F77-4894-9B52-7E32320136D3}"/>
                </a:ext>
              </a:extLst>
            </p:cNvPr>
            <p:cNvSpPr/>
            <p:nvPr/>
          </p:nvSpPr>
          <p:spPr>
            <a:xfrm>
              <a:off x="3758046" y="-131989"/>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594" y="91192"/>
                    <a:pt x="46597" y="90048"/>
                    <a:pt x="49741" y="88619"/>
                  </a:cubicBezTo>
                  <a:close/>
                </a:path>
              </a:pathLst>
            </a:custGeom>
            <a:grpFill/>
            <a:ln w="2856" cap="flat">
              <a:noFill/>
              <a:prstDash val="solid"/>
              <a:miter/>
            </a:ln>
          </p:spPr>
          <p:txBody>
            <a:bodyPr rtlCol="0" anchor="ctr"/>
            <a:lstStyle/>
            <a:p>
              <a:endParaRPr lang="de-DE"/>
            </a:p>
          </p:txBody>
        </p:sp>
        <p:sp>
          <p:nvSpPr>
            <p:cNvPr id="296" name="Freihandform: Form 295">
              <a:extLst>
                <a:ext uri="{FF2B5EF4-FFF2-40B4-BE49-F238E27FC236}">
                  <a16:creationId xmlns:a16="http://schemas.microsoft.com/office/drawing/2014/main" id="{D5EB4433-D339-4F32-A224-69C3C9E0F2EE}"/>
                </a:ext>
              </a:extLst>
            </p:cNvPr>
            <p:cNvSpPr/>
            <p:nvPr/>
          </p:nvSpPr>
          <p:spPr>
            <a:xfrm>
              <a:off x="3822367" y="-140565"/>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3 w 67750"/>
                <a:gd name="connsiteY5" fmla="*/ 36877 h 116062"/>
                <a:gd name="connsiteX6" fmla="*/ 33733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2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614 h 116062"/>
                <a:gd name="connsiteX23" fmla="*/ 36305 w 67750"/>
                <a:gd name="connsiteY23" fmla="*/ 77184 h 116062"/>
                <a:gd name="connsiteX24" fmla="*/ 17724 w 67750"/>
                <a:gd name="connsiteY24" fmla="*/ 90334 h 116062"/>
                <a:gd name="connsiteX25" fmla="*/ 31160 w 67750"/>
                <a:gd name="connsiteY25" fmla="*/ 102055 h 116062"/>
                <a:gd name="connsiteX26" fmla="*/ 51742 w 67750"/>
                <a:gd name="connsiteY26" fmla="*/ 21726 h 116062"/>
                <a:gd name="connsiteX27" fmla="*/ 40593 w 67750"/>
                <a:gd name="connsiteY27" fmla="*/ 10863 h 116062"/>
                <a:gd name="connsiteX28" fmla="*/ 51742 w 67750"/>
                <a:gd name="connsiteY28" fmla="*/ 0 h 116062"/>
                <a:gd name="connsiteX29" fmla="*/ 62891 w 67750"/>
                <a:gd name="connsiteY29" fmla="*/ 10863 h 116062"/>
                <a:gd name="connsiteX30" fmla="*/ 51742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7" y="48026"/>
                    <a:pt x="18010" y="49455"/>
                    <a:pt x="11435" y="52600"/>
                  </a:cubicBezTo>
                  <a:lnTo>
                    <a:pt x="7433" y="36877"/>
                  </a:lnTo>
                  <a:cubicBezTo>
                    <a:pt x="14865" y="34018"/>
                    <a:pt x="24585" y="32303"/>
                    <a:pt x="33733" y="32303"/>
                  </a:cubicBezTo>
                  <a:cubicBezTo>
                    <a:pt x="56316" y="32303"/>
                    <a:pt x="67751" y="42880"/>
                    <a:pt x="67751" y="63177"/>
                  </a:cubicBezTo>
                  <a:lnTo>
                    <a:pt x="67751" y="114347"/>
                  </a:lnTo>
                  <a:lnTo>
                    <a:pt x="50027" y="114347"/>
                  </a:lnTo>
                  <a:lnTo>
                    <a:pt x="50027" y="105771"/>
                  </a:lnTo>
                  <a:lnTo>
                    <a:pt x="49741" y="105771"/>
                  </a:lnTo>
                  <a:cubicBezTo>
                    <a:pt x="42880" y="112918"/>
                    <a:pt x="35734" y="116062"/>
                    <a:pt x="26300" y="116062"/>
                  </a:cubicBezTo>
                  <a:cubicBezTo>
                    <a:pt x="10291" y="116062"/>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7" y="0"/>
                    <a:pt x="30302" y="5146"/>
                    <a:pt x="30302" y="10863"/>
                  </a:cubicBezTo>
                  <a:cubicBezTo>
                    <a:pt x="30302" y="16866"/>
                    <a:pt x="25157" y="21726"/>
                    <a:pt x="19153" y="21726"/>
                  </a:cubicBezTo>
                  <a:close/>
                  <a:moveTo>
                    <a:pt x="31160" y="102055"/>
                  </a:moveTo>
                  <a:cubicBezTo>
                    <a:pt x="38021" y="102055"/>
                    <a:pt x="44310" y="98625"/>
                    <a:pt x="49455" y="92335"/>
                  </a:cubicBezTo>
                  <a:lnTo>
                    <a:pt x="49455" y="78614"/>
                  </a:lnTo>
                  <a:cubicBezTo>
                    <a:pt x="45167" y="77470"/>
                    <a:pt x="40593" y="77184"/>
                    <a:pt x="36305" y="77184"/>
                  </a:cubicBezTo>
                  <a:cubicBezTo>
                    <a:pt x="24585" y="77184"/>
                    <a:pt x="17724" y="81758"/>
                    <a:pt x="17724" y="90334"/>
                  </a:cubicBezTo>
                  <a:cubicBezTo>
                    <a:pt x="17724" y="97481"/>
                    <a:pt x="22869" y="102055"/>
                    <a:pt x="31160" y="102055"/>
                  </a:cubicBezTo>
                  <a:close/>
                  <a:moveTo>
                    <a:pt x="51742" y="21726"/>
                  </a:moveTo>
                  <a:cubicBezTo>
                    <a:pt x="45739" y="21726"/>
                    <a:pt x="40593" y="16580"/>
                    <a:pt x="40593" y="10863"/>
                  </a:cubicBezTo>
                  <a:cubicBezTo>
                    <a:pt x="40593" y="5146"/>
                    <a:pt x="45739" y="0"/>
                    <a:pt x="51742" y="0"/>
                  </a:cubicBezTo>
                  <a:cubicBezTo>
                    <a:pt x="57745" y="0"/>
                    <a:pt x="62891" y="5146"/>
                    <a:pt x="62891" y="10863"/>
                  </a:cubicBezTo>
                  <a:cubicBezTo>
                    <a:pt x="62891" y="16866"/>
                    <a:pt x="57745" y="21726"/>
                    <a:pt x="51742" y="21726"/>
                  </a:cubicBezTo>
                  <a:close/>
                </a:path>
              </a:pathLst>
            </a:custGeom>
            <a:grpFill/>
            <a:ln w="2856" cap="flat">
              <a:noFill/>
              <a:prstDash val="solid"/>
              <a:miter/>
            </a:ln>
          </p:spPr>
          <p:txBody>
            <a:bodyPr rtlCol="0" anchor="ctr"/>
            <a:lstStyle/>
            <a:p>
              <a:endParaRPr lang="de-DE"/>
            </a:p>
          </p:txBody>
        </p:sp>
        <p:sp>
          <p:nvSpPr>
            <p:cNvPr id="297" name="Freihandform: Form 296">
              <a:extLst>
                <a:ext uri="{FF2B5EF4-FFF2-40B4-BE49-F238E27FC236}">
                  <a16:creationId xmlns:a16="http://schemas.microsoft.com/office/drawing/2014/main" id="{42F26E56-999E-475D-84E6-BCBA6A67558E}"/>
                </a:ext>
              </a:extLst>
            </p:cNvPr>
            <p:cNvSpPr/>
            <p:nvPr/>
          </p:nvSpPr>
          <p:spPr>
            <a:xfrm>
              <a:off x="3904697" y="-131989"/>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98" name="Freihandform: Form 297">
              <a:extLst>
                <a:ext uri="{FF2B5EF4-FFF2-40B4-BE49-F238E27FC236}">
                  <a16:creationId xmlns:a16="http://schemas.microsoft.com/office/drawing/2014/main" id="{31D9F022-D4FE-4B44-98BB-AD25693E5C2F}"/>
                </a:ext>
              </a:extLst>
            </p:cNvPr>
            <p:cNvSpPr/>
            <p:nvPr/>
          </p:nvSpPr>
          <p:spPr>
            <a:xfrm>
              <a:off x="1649198" y="35815"/>
              <a:ext cx="77756" cy="110630"/>
            </a:xfrm>
            <a:custGeom>
              <a:avLst/>
              <a:gdLst>
                <a:gd name="connsiteX0" fmla="*/ 77756 w 77756"/>
                <a:gd name="connsiteY0" fmla="*/ 33447 h 110630"/>
                <a:gd name="connsiteX1" fmla="*/ 38020 w 77756"/>
                <a:gd name="connsiteY1" fmla="*/ 68323 h 110630"/>
                <a:gd name="connsiteX2" fmla="*/ 19725 w 77756"/>
                <a:gd name="connsiteY2" fmla="*/ 68323 h 110630"/>
                <a:gd name="connsiteX3" fmla="*/ 19725 w 77756"/>
                <a:gd name="connsiteY3" fmla="*/ 110631 h 110630"/>
                <a:gd name="connsiteX4" fmla="*/ 0 w 77756"/>
                <a:gd name="connsiteY4" fmla="*/ 110631 h 110630"/>
                <a:gd name="connsiteX5" fmla="*/ 0 w 77756"/>
                <a:gd name="connsiteY5" fmla="*/ 0 h 110630"/>
                <a:gd name="connsiteX6" fmla="*/ 39164 w 77756"/>
                <a:gd name="connsiteY6" fmla="*/ 0 h 110630"/>
                <a:gd name="connsiteX7" fmla="*/ 77756 w 77756"/>
                <a:gd name="connsiteY7" fmla="*/ 33447 h 110630"/>
                <a:gd name="connsiteX8" fmla="*/ 58031 w 77756"/>
                <a:gd name="connsiteY8" fmla="*/ 34304 h 110630"/>
                <a:gd name="connsiteX9" fmla="*/ 38306 w 77756"/>
                <a:gd name="connsiteY9" fmla="*/ 17438 h 110630"/>
                <a:gd name="connsiteX10" fmla="*/ 19725 w 77756"/>
                <a:gd name="connsiteY10" fmla="*/ 17438 h 110630"/>
                <a:gd name="connsiteX11" fmla="*/ 19725 w 77756"/>
                <a:gd name="connsiteY11" fmla="*/ 51170 h 110630"/>
                <a:gd name="connsiteX12" fmla="*/ 37735 w 77756"/>
                <a:gd name="connsiteY12" fmla="*/ 51170 h 110630"/>
                <a:gd name="connsiteX13" fmla="*/ 58031 w 77756"/>
                <a:gd name="connsiteY13" fmla="*/ 34304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56" h="110630">
                  <a:moveTo>
                    <a:pt x="77756" y="33447"/>
                  </a:moveTo>
                  <a:cubicBezTo>
                    <a:pt x="77756" y="57460"/>
                    <a:pt x="61176" y="68323"/>
                    <a:pt x="38020" y="68323"/>
                  </a:cubicBezTo>
                  <a:lnTo>
                    <a:pt x="19725" y="68323"/>
                  </a:lnTo>
                  <a:lnTo>
                    <a:pt x="19725" y="110631"/>
                  </a:lnTo>
                  <a:lnTo>
                    <a:pt x="0" y="110631"/>
                  </a:lnTo>
                  <a:lnTo>
                    <a:pt x="0" y="0"/>
                  </a:lnTo>
                  <a:lnTo>
                    <a:pt x="39164" y="0"/>
                  </a:lnTo>
                  <a:cubicBezTo>
                    <a:pt x="61462" y="0"/>
                    <a:pt x="77756" y="9720"/>
                    <a:pt x="77756" y="33447"/>
                  </a:cubicBezTo>
                  <a:close/>
                  <a:moveTo>
                    <a:pt x="58031" y="34304"/>
                  </a:moveTo>
                  <a:cubicBezTo>
                    <a:pt x="58031" y="22869"/>
                    <a:pt x="50884" y="17438"/>
                    <a:pt x="38306" y="17438"/>
                  </a:cubicBezTo>
                  <a:lnTo>
                    <a:pt x="19725" y="17438"/>
                  </a:lnTo>
                  <a:lnTo>
                    <a:pt x="19725" y="51170"/>
                  </a:lnTo>
                  <a:lnTo>
                    <a:pt x="37735" y="51170"/>
                  </a:lnTo>
                  <a:cubicBezTo>
                    <a:pt x="50884" y="51170"/>
                    <a:pt x="58031" y="45453"/>
                    <a:pt x="58031" y="34304"/>
                  </a:cubicBezTo>
                  <a:close/>
                </a:path>
              </a:pathLst>
            </a:custGeom>
            <a:grpFill/>
            <a:ln w="2856" cap="flat">
              <a:noFill/>
              <a:prstDash val="solid"/>
              <a:miter/>
            </a:ln>
          </p:spPr>
          <p:txBody>
            <a:bodyPr rtlCol="0" anchor="ctr"/>
            <a:lstStyle/>
            <a:p>
              <a:endParaRPr lang="de-DE"/>
            </a:p>
          </p:txBody>
        </p:sp>
        <p:sp>
          <p:nvSpPr>
            <p:cNvPr id="299" name="Freihandform: Form 298">
              <a:extLst>
                <a:ext uri="{FF2B5EF4-FFF2-40B4-BE49-F238E27FC236}">
                  <a16:creationId xmlns:a16="http://schemas.microsoft.com/office/drawing/2014/main" id="{F1692E1E-7A5F-42F6-8389-B824E71B782D}"/>
                </a:ext>
              </a:extLst>
            </p:cNvPr>
            <p:cNvSpPr/>
            <p:nvPr/>
          </p:nvSpPr>
          <p:spPr>
            <a:xfrm>
              <a:off x="1744678"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300" name="Freihandform: Form 299">
              <a:extLst>
                <a:ext uri="{FF2B5EF4-FFF2-40B4-BE49-F238E27FC236}">
                  <a16:creationId xmlns:a16="http://schemas.microsoft.com/office/drawing/2014/main" id="{5A514ACF-BAA4-4148-B206-785542AC9484}"/>
                </a:ext>
              </a:extLst>
            </p:cNvPr>
            <p:cNvSpPr/>
            <p:nvPr/>
          </p:nvSpPr>
          <p:spPr>
            <a:xfrm>
              <a:off x="1834440"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301" name="Freihandform: Form 300">
              <a:extLst>
                <a:ext uri="{FF2B5EF4-FFF2-40B4-BE49-F238E27FC236}">
                  <a16:creationId xmlns:a16="http://schemas.microsoft.com/office/drawing/2014/main" id="{8493EA37-6027-469A-9960-DD444EE08D8E}"/>
                </a:ext>
              </a:extLst>
            </p:cNvPr>
            <p:cNvSpPr/>
            <p:nvPr/>
          </p:nvSpPr>
          <p:spPr>
            <a:xfrm>
              <a:off x="188046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302" name="Freihandform: Form 301">
              <a:extLst>
                <a:ext uri="{FF2B5EF4-FFF2-40B4-BE49-F238E27FC236}">
                  <a16:creationId xmlns:a16="http://schemas.microsoft.com/office/drawing/2014/main" id="{FAA7A807-4154-4A30-894B-18ADC84FB8DE}"/>
                </a:ext>
              </a:extLst>
            </p:cNvPr>
            <p:cNvSpPr/>
            <p:nvPr/>
          </p:nvSpPr>
          <p:spPr>
            <a:xfrm>
              <a:off x="191934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303" name="Freihandform: Form 302">
              <a:extLst>
                <a:ext uri="{FF2B5EF4-FFF2-40B4-BE49-F238E27FC236}">
                  <a16:creationId xmlns:a16="http://schemas.microsoft.com/office/drawing/2014/main" id="{2C32206E-4287-4F5F-9C30-02646D3583D5}"/>
                </a:ext>
              </a:extLst>
            </p:cNvPr>
            <p:cNvSpPr/>
            <p:nvPr/>
          </p:nvSpPr>
          <p:spPr>
            <a:xfrm>
              <a:off x="2008534"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580"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304" name="Freihandform: Form 303">
              <a:extLst>
                <a:ext uri="{FF2B5EF4-FFF2-40B4-BE49-F238E27FC236}">
                  <a16:creationId xmlns:a16="http://schemas.microsoft.com/office/drawing/2014/main" id="{29596C1E-F4D8-41A7-ABC3-38CA3F0E8D33}"/>
                </a:ext>
              </a:extLst>
            </p:cNvPr>
            <p:cNvSpPr/>
            <p:nvPr/>
          </p:nvSpPr>
          <p:spPr>
            <a:xfrm>
              <a:off x="208543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305" name="Freihandform: Form 304">
              <a:extLst>
                <a:ext uri="{FF2B5EF4-FFF2-40B4-BE49-F238E27FC236}">
                  <a16:creationId xmlns:a16="http://schemas.microsoft.com/office/drawing/2014/main" id="{F2810D40-A26A-4DCA-A39E-D031606F058C}"/>
                </a:ext>
              </a:extLst>
            </p:cNvPr>
            <p:cNvSpPr/>
            <p:nvPr/>
          </p:nvSpPr>
          <p:spPr>
            <a:xfrm>
              <a:off x="2182914" y="64683"/>
              <a:ext cx="74611" cy="114065"/>
            </a:xfrm>
            <a:custGeom>
              <a:avLst/>
              <a:gdLst>
                <a:gd name="connsiteX0" fmla="*/ 74612 w 74611"/>
                <a:gd name="connsiteY0" fmla="*/ 41455 h 114065"/>
                <a:gd name="connsiteX1" fmla="*/ 42023 w 74611"/>
                <a:gd name="connsiteY1" fmla="*/ 83763 h 114065"/>
                <a:gd name="connsiteX2" fmla="*/ 18867 w 74611"/>
                <a:gd name="connsiteY2" fmla="*/ 73186 h 114065"/>
                <a:gd name="connsiteX3" fmla="*/ 18581 w 74611"/>
                <a:gd name="connsiteY3" fmla="*/ 73186 h 114065"/>
                <a:gd name="connsiteX4" fmla="*/ 18581 w 74611"/>
                <a:gd name="connsiteY4" fmla="*/ 109491 h 114065"/>
                <a:gd name="connsiteX5" fmla="*/ 0 w 74611"/>
                <a:gd name="connsiteY5" fmla="*/ 114065 h 114065"/>
                <a:gd name="connsiteX6" fmla="*/ 0 w 74611"/>
                <a:gd name="connsiteY6" fmla="*/ 2005 h 114065"/>
                <a:gd name="connsiteX7" fmla="*/ 18296 w 74611"/>
                <a:gd name="connsiteY7" fmla="*/ 2005 h 114065"/>
                <a:gd name="connsiteX8" fmla="*/ 18296 w 74611"/>
                <a:gd name="connsiteY8" fmla="*/ 11724 h 114065"/>
                <a:gd name="connsiteX9" fmla="*/ 18581 w 74611"/>
                <a:gd name="connsiteY9" fmla="*/ 11724 h 114065"/>
                <a:gd name="connsiteX10" fmla="*/ 42880 w 74611"/>
                <a:gd name="connsiteY10" fmla="*/ 4 h 114065"/>
                <a:gd name="connsiteX11" fmla="*/ 74612 w 74611"/>
                <a:gd name="connsiteY11" fmla="*/ 41455 h 114065"/>
                <a:gd name="connsiteX12" fmla="*/ 56030 w 74611"/>
                <a:gd name="connsiteY12" fmla="*/ 42026 h 114065"/>
                <a:gd name="connsiteX13" fmla="*/ 37449 w 74611"/>
                <a:gd name="connsiteY13" fmla="*/ 16584 h 114065"/>
                <a:gd name="connsiteX14" fmla="*/ 18581 w 74611"/>
                <a:gd name="connsiteY14" fmla="*/ 26875 h 114065"/>
                <a:gd name="connsiteX15" fmla="*/ 18581 w 74611"/>
                <a:gd name="connsiteY15" fmla="*/ 56320 h 114065"/>
                <a:gd name="connsiteX16" fmla="*/ 37735 w 74611"/>
                <a:gd name="connsiteY16" fmla="*/ 67183 h 114065"/>
                <a:gd name="connsiteX17" fmla="*/ 56030 w 74611"/>
                <a:gd name="connsiteY17" fmla="*/ 42026 h 11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4065">
                  <a:moveTo>
                    <a:pt x="74612" y="41455"/>
                  </a:moveTo>
                  <a:cubicBezTo>
                    <a:pt x="74612" y="67469"/>
                    <a:pt x="61462" y="83763"/>
                    <a:pt x="42023" y="83763"/>
                  </a:cubicBezTo>
                  <a:cubicBezTo>
                    <a:pt x="32303" y="83763"/>
                    <a:pt x="24013" y="79475"/>
                    <a:pt x="18867" y="73186"/>
                  </a:cubicBezTo>
                  <a:lnTo>
                    <a:pt x="18581" y="73186"/>
                  </a:lnTo>
                  <a:lnTo>
                    <a:pt x="18581" y="109491"/>
                  </a:lnTo>
                  <a:lnTo>
                    <a:pt x="0" y="114065"/>
                  </a:lnTo>
                  <a:lnTo>
                    <a:pt x="0" y="2005"/>
                  </a:lnTo>
                  <a:lnTo>
                    <a:pt x="18296" y="2005"/>
                  </a:lnTo>
                  <a:lnTo>
                    <a:pt x="18296" y="11724"/>
                  </a:lnTo>
                  <a:lnTo>
                    <a:pt x="18581" y="11724"/>
                  </a:lnTo>
                  <a:cubicBezTo>
                    <a:pt x="24299" y="4578"/>
                    <a:pt x="32875" y="4"/>
                    <a:pt x="42880" y="4"/>
                  </a:cubicBezTo>
                  <a:cubicBezTo>
                    <a:pt x="61462" y="-282"/>
                    <a:pt x="74612" y="15441"/>
                    <a:pt x="74612" y="41455"/>
                  </a:cubicBezTo>
                  <a:close/>
                  <a:moveTo>
                    <a:pt x="56030" y="42026"/>
                  </a:moveTo>
                  <a:cubicBezTo>
                    <a:pt x="56030" y="25446"/>
                    <a:pt x="49455" y="16584"/>
                    <a:pt x="37449" y="16584"/>
                  </a:cubicBezTo>
                  <a:cubicBezTo>
                    <a:pt x="30302" y="16584"/>
                    <a:pt x="24585" y="19729"/>
                    <a:pt x="18581" y="26875"/>
                  </a:cubicBezTo>
                  <a:lnTo>
                    <a:pt x="18581" y="56320"/>
                  </a:lnTo>
                  <a:cubicBezTo>
                    <a:pt x="24013" y="63467"/>
                    <a:pt x="30016" y="67183"/>
                    <a:pt x="37735" y="67183"/>
                  </a:cubicBezTo>
                  <a:cubicBezTo>
                    <a:pt x="49741" y="67183"/>
                    <a:pt x="56030" y="57749"/>
                    <a:pt x="56030" y="42026"/>
                  </a:cubicBezTo>
                  <a:close/>
                </a:path>
              </a:pathLst>
            </a:custGeom>
            <a:grpFill/>
            <a:ln w="2856" cap="flat">
              <a:noFill/>
              <a:prstDash val="solid"/>
              <a:miter/>
            </a:ln>
          </p:spPr>
          <p:txBody>
            <a:bodyPr rtlCol="0" anchor="ctr"/>
            <a:lstStyle/>
            <a:p>
              <a:endParaRPr lang="de-DE"/>
            </a:p>
          </p:txBody>
        </p:sp>
        <p:sp>
          <p:nvSpPr>
            <p:cNvPr id="306" name="Freihandform: Form 305">
              <a:extLst>
                <a:ext uri="{FF2B5EF4-FFF2-40B4-BE49-F238E27FC236}">
                  <a16:creationId xmlns:a16="http://schemas.microsoft.com/office/drawing/2014/main" id="{2DD9E100-5FCB-4A44-A1D0-BD2B6DBDABD2}"/>
                </a:ext>
              </a:extLst>
            </p:cNvPr>
            <p:cNvSpPr/>
            <p:nvPr/>
          </p:nvSpPr>
          <p:spPr>
            <a:xfrm>
              <a:off x="2278394"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307" name="Freihandform: Form 306">
              <a:extLst>
                <a:ext uri="{FF2B5EF4-FFF2-40B4-BE49-F238E27FC236}">
                  <a16:creationId xmlns:a16="http://schemas.microsoft.com/office/drawing/2014/main" id="{677CC6B2-8884-489B-AE38-728586C078F1}"/>
                </a:ext>
              </a:extLst>
            </p:cNvPr>
            <p:cNvSpPr/>
            <p:nvPr/>
          </p:nvSpPr>
          <p:spPr>
            <a:xfrm>
              <a:off x="2368156"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308" name="Freihandform: Form 307">
              <a:extLst>
                <a:ext uri="{FF2B5EF4-FFF2-40B4-BE49-F238E27FC236}">
                  <a16:creationId xmlns:a16="http://schemas.microsoft.com/office/drawing/2014/main" id="{1D4BA83D-9916-47CD-9A01-474ECE81E92E}"/>
                </a:ext>
              </a:extLst>
            </p:cNvPr>
            <p:cNvSpPr/>
            <p:nvPr/>
          </p:nvSpPr>
          <p:spPr>
            <a:xfrm>
              <a:off x="2406748"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8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8" y="31731"/>
                    <a:pt x="61748" y="58603"/>
                  </a:cubicBezTo>
                  <a:cubicBezTo>
                    <a:pt x="61748"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309" name="Freihandform: Form 308">
              <a:extLst>
                <a:ext uri="{FF2B5EF4-FFF2-40B4-BE49-F238E27FC236}">
                  <a16:creationId xmlns:a16="http://schemas.microsoft.com/office/drawing/2014/main" id="{0A17CD00-FB57-44E2-90B6-71C881198DC6}"/>
                </a:ext>
              </a:extLst>
            </p:cNvPr>
            <p:cNvSpPr/>
            <p:nvPr/>
          </p:nvSpPr>
          <p:spPr>
            <a:xfrm>
              <a:off x="2483647" y="64401"/>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310" name="Freihandform: Form 309">
              <a:extLst>
                <a:ext uri="{FF2B5EF4-FFF2-40B4-BE49-F238E27FC236}">
                  <a16:creationId xmlns:a16="http://schemas.microsoft.com/office/drawing/2014/main" id="{F36B4CDD-E2EF-40C7-8F57-9439D992160D}"/>
                </a:ext>
              </a:extLst>
            </p:cNvPr>
            <p:cNvSpPr/>
            <p:nvPr/>
          </p:nvSpPr>
          <p:spPr>
            <a:xfrm>
              <a:off x="2567120"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311" name="Freihandform: Form 310">
              <a:extLst>
                <a:ext uri="{FF2B5EF4-FFF2-40B4-BE49-F238E27FC236}">
                  <a16:creationId xmlns:a16="http://schemas.microsoft.com/office/drawing/2014/main" id="{07B3BBC6-DA91-44B1-BCF1-B8A2DE6812B5}"/>
                </a:ext>
              </a:extLst>
            </p:cNvPr>
            <p:cNvSpPr/>
            <p:nvPr/>
          </p:nvSpPr>
          <p:spPr>
            <a:xfrm>
              <a:off x="2655168" y="64687"/>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312" name="Freihandform: Form 311">
              <a:extLst>
                <a:ext uri="{FF2B5EF4-FFF2-40B4-BE49-F238E27FC236}">
                  <a16:creationId xmlns:a16="http://schemas.microsoft.com/office/drawing/2014/main" id="{75D5FE3C-5485-41D7-8064-1CDBE7F5F19C}"/>
                </a:ext>
              </a:extLst>
            </p:cNvPr>
            <p:cNvSpPr/>
            <p:nvPr/>
          </p:nvSpPr>
          <p:spPr>
            <a:xfrm>
              <a:off x="2796386" y="36100"/>
              <a:ext cx="69465" cy="110630"/>
            </a:xfrm>
            <a:custGeom>
              <a:avLst/>
              <a:gdLst>
                <a:gd name="connsiteX0" fmla="*/ 69466 w 69465"/>
                <a:gd name="connsiteY0" fmla="*/ 18010 h 110630"/>
                <a:gd name="connsiteX1" fmla="*/ 19725 w 69465"/>
                <a:gd name="connsiteY1" fmla="*/ 18010 h 110630"/>
                <a:gd name="connsiteX2" fmla="*/ 19725 w 69465"/>
                <a:gd name="connsiteY2" fmla="*/ 45453 h 110630"/>
                <a:gd name="connsiteX3" fmla="*/ 56888 w 69465"/>
                <a:gd name="connsiteY3" fmla="*/ 45453 h 110630"/>
                <a:gd name="connsiteX4" fmla="*/ 56888 w 69465"/>
                <a:gd name="connsiteY4" fmla="*/ 63463 h 110630"/>
                <a:gd name="connsiteX5" fmla="*/ 19725 w 69465"/>
                <a:gd name="connsiteY5" fmla="*/ 63463 h 110630"/>
                <a:gd name="connsiteX6" fmla="*/ 19725 w 69465"/>
                <a:gd name="connsiteY6" fmla="*/ 110631 h 110630"/>
                <a:gd name="connsiteX7" fmla="*/ 0 w 69465"/>
                <a:gd name="connsiteY7" fmla="*/ 110631 h 110630"/>
                <a:gd name="connsiteX8" fmla="*/ 0 w 69465"/>
                <a:gd name="connsiteY8" fmla="*/ 0 h 110630"/>
                <a:gd name="connsiteX9" fmla="*/ 69466 w 69465"/>
                <a:gd name="connsiteY9" fmla="*/ 0 h 110630"/>
                <a:gd name="connsiteX10" fmla="*/ 69466 w 69465"/>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65" h="110630">
                  <a:moveTo>
                    <a:pt x="69466"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313" name="Freihandform: Form 312">
              <a:extLst>
                <a:ext uri="{FF2B5EF4-FFF2-40B4-BE49-F238E27FC236}">
                  <a16:creationId xmlns:a16="http://schemas.microsoft.com/office/drawing/2014/main" id="{9E848F9E-798D-44FE-98FE-A180F9856934}"/>
                </a:ext>
              </a:extLst>
            </p:cNvPr>
            <p:cNvSpPr/>
            <p:nvPr/>
          </p:nvSpPr>
          <p:spPr>
            <a:xfrm>
              <a:off x="2869569" y="64687"/>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025 h 83759"/>
                <a:gd name="connsiteX18" fmla="*/ 36305 w 67750"/>
                <a:gd name="connsiteY18" fmla="*/ 44595 h 83759"/>
                <a:gd name="connsiteX19" fmla="*/ 17724 w 67750"/>
                <a:gd name="connsiteY19" fmla="*/ 57745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1" y="69752"/>
                    <a:pt x="44310" y="66321"/>
                    <a:pt x="49455" y="60032"/>
                  </a:cubicBezTo>
                  <a:lnTo>
                    <a:pt x="49455" y="46025"/>
                  </a:lnTo>
                  <a:cubicBezTo>
                    <a:pt x="45167" y="44881"/>
                    <a:pt x="40593" y="44595"/>
                    <a:pt x="36305" y="44595"/>
                  </a:cubicBezTo>
                  <a:cubicBezTo>
                    <a:pt x="24585" y="44595"/>
                    <a:pt x="17724" y="49169"/>
                    <a:pt x="17724" y="57745"/>
                  </a:cubicBezTo>
                  <a:cubicBezTo>
                    <a:pt x="17724" y="65178"/>
                    <a:pt x="22869" y="69752"/>
                    <a:pt x="31160" y="69752"/>
                  </a:cubicBezTo>
                  <a:close/>
                </a:path>
              </a:pathLst>
            </a:custGeom>
            <a:grpFill/>
            <a:ln w="2856" cap="flat">
              <a:noFill/>
              <a:prstDash val="solid"/>
              <a:miter/>
            </a:ln>
          </p:spPr>
          <p:txBody>
            <a:bodyPr rtlCol="0" anchor="ctr"/>
            <a:lstStyle/>
            <a:p>
              <a:endParaRPr lang="de-DE"/>
            </a:p>
          </p:txBody>
        </p:sp>
        <p:sp>
          <p:nvSpPr>
            <p:cNvPr id="314" name="Freihandform: Form 313">
              <a:extLst>
                <a:ext uri="{FF2B5EF4-FFF2-40B4-BE49-F238E27FC236}">
                  <a16:creationId xmlns:a16="http://schemas.microsoft.com/office/drawing/2014/main" id="{FB185B8C-093D-42C0-8380-4EF077F80800}"/>
                </a:ext>
              </a:extLst>
            </p:cNvPr>
            <p:cNvSpPr/>
            <p:nvPr/>
          </p:nvSpPr>
          <p:spPr>
            <a:xfrm>
              <a:off x="2961046" y="29811"/>
              <a:ext cx="70323" cy="116920"/>
            </a:xfrm>
            <a:custGeom>
              <a:avLst/>
              <a:gdLst>
                <a:gd name="connsiteX0" fmla="*/ 0 w 70323"/>
                <a:gd name="connsiteY0" fmla="*/ 4574 h 116920"/>
                <a:gd name="connsiteX1" fmla="*/ 18581 w 70323"/>
                <a:gd name="connsiteY1" fmla="*/ 0 h 116920"/>
                <a:gd name="connsiteX2" fmla="*/ 18581 w 70323"/>
                <a:gd name="connsiteY2" fmla="*/ 70324 h 116920"/>
                <a:gd name="connsiteX3" fmla="*/ 18867 w 70323"/>
                <a:gd name="connsiteY3" fmla="*/ 70324 h 116920"/>
                <a:gd name="connsiteX4" fmla="*/ 45167 w 70323"/>
                <a:gd name="connsiteY4" fmla="*/ 36877 h 116920"/>
                <a:gd name="connsiteX5" fmla="*/ 67465 w 70323"/>
                <a:gd name="connsiteY5" fmla="*/ 36877 h 116920"/>
                <a:gd name="connsiteX6" fmla="*/ 41165 w 70323"/>
                <a:gd name="connsiteY6" fmla="*/ 68323 h 116920"/>
                <a:gd name="connsiteX7" fmla="*/ 70324 w 70323"/>
                <a:gd name="connsiteY7" fmla="*/ 116920 h 116920"/>
                <a:gd name="connsiteX8" fmla="*/ 48026 w 70323"/>
                <a:gd name="connsiteY8" fmla="*/ 116920 h 116920"/>
                <a:gd name="connsiteX9" fmla="*/ 28015 w 70323"/>
                <a:gd name="connsiteY9" fmla="*/ 82330 h 116920"/>
                <a:gd name="connsiteX10" fmla="*/ 18867 w 70323"/>
                <a:gd name="connsiteY10" fmla="*/ 92621 h 116920"/>
                <a:gd name="connsiteX11" fmla="*/ 18867 w 70323"/>
                <a:gd name="connsiteY11" fmla="*/ 116920 h 116920"/>
                <a:gd name="connsiteX12" fmla="*/ 286 w 70323"/>
                <a:gd name="connsiteY12" fmla="*/ 116920 h 116920"/>
                <a:gd name="connsiteX13" fmla="*/ 286 w 70323"/>
                <a:gd name="connsiteY13" fmla="*/ 457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323" h="116920">
                  <a:moveTo>
                    <a:pt x="0" y="4574"/>
                  </a:moveTo>
                  <a:lnTo>
                    <a:pt x="18581" y="0"/>
                  </a:lnTo>
                  <a:lnTo>
                    <a:pt x="18581" y="70324"/>
                  </a:lnTo>
                  <a:lnTo>
                    <a:pt x="18867" y="70324"/>
                  </a:lnTo>
                  <a:lnTo>
                    <a:pt x="45167" y="36877"/>
                  </a:lnTo>
                  <a:lnTo>
                    <a:pt x="67465" y="36877"/>
                  </a:lnTo>
                  <a:lnTo>
                    <a:pt x="41165" y="68323"/>
                  </a:lnTo>
                  <a:lnTo>
                    <a:pt x="70324" y="116920"/>
                  </a:lnTo>
                  <a:lnTo>
                    <a:pt x="48026" y="116920"/>
                  </a:lnTo>
                  <a:lnTo>
                    <a:pt x="28015" y="82330"/>
                  </a:lnTo>
                  <a:lnTo>
                    <a:pt x="18867" y="92621"/>
                  </a:lnTo>
                  <a:lnTo>
                    <a:pt x="18867" y="116920"/>
                  </a:lnTo>
                  <a:lnTo>
                    <a:pt x="286" y="116920"/>
                  </a:lnTo>
                  <a:lnTo>
                    <a:pt x="286" y="4574"/>
                  </a:lnTo>
                  <a:close/>
                </a:path>
              </a:pathLst>
            </a:custGeom>
            <a:grpFill/>
            <a:ln w="2856" cap="flat">
              <a:noFill/>
              <a:prstDash val="solid"/>
              <a:miter/>
            </a:ln>
          </p:spPr>
          <p:txBody>
            <a:bodyPr rtlCol="0" anchor="ctr"/>
            <a:lstStyle/>
            <a:p>
              <a:endParaRPr lang="de-DE"/>
            </a:p>
          </p:txBody>
        </p:sp>
        <p:sp>
          <p:nvSpPr>
            <p:cNvPr id="315" name="Freihandform: Form 314">
              <a:extLst>
                <a:ext uri="{FF2B5EF4-FFF2-40B4-BE49-F238E27FC236}">
                  <a16:creationId xmlns:a16="http://schemas.microsoft.com/office/drawing/2014/main" id="{D0E9B691-2CE9-46BB-A40D-E2EE232FD8FF}"/>
                </a:ext>
              </a:extLst>
            </p:cNvPr>
            <p:cNvSpPr/>
            <p:nvPr/>
          </p:nvSpPr>
          <p:spPr>
            <a:xfrm>
              <a:off x="304509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316" name="Freihandform: Form 315">
              <a:extLst>
                <a:ext uri="{FF2B5EF4-FFF2-40B4-BE49-F238E27FC236}">
                  <a16:creationId xmlns:a16="http://schemas.microsoft.com/office/drawing/2014/main" id="{C3CDC949-1DF3-435F-BCA0-D7A37058498F}"/>
                </a:ext>
              </a:extLst>
            </p:cNvPr>
            <p:cNvSpPr/>
            <p:nvPr/>
          </p:nvSpPr>
          <p:spPr>
            <a:xfrm>
              <a:off x="313828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317" name="Freihandform: Form 316">
              <a:extLst>
                <a:ext uri="{FF2B5EF4-FFF2-40B4-BE49-F238E27FC236}">
                  <a16:creationId xmlns:a16="http://schemas.microsoft.com/office/drawing/2014/main" id="{AAB9ED17-5EDA-41AD-AD8D-E8345C1C9EE0}"/>
                </a:ext>
              </a:extLst>
            </p:cNvPr>
            <p:cNvSpPr/>
            <p:nvPr/>
          </p:nvSpPr>
          <p:spPr>
            <a:xfrm>
              <a:off x="3173160" y="40960"/>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318" name="Freihandform: Form 317">
              <a:extLst>
                <a:ext uri="{FF2B5EF4-FFF2-40B4-BE49-F238E27FC236}">
                  <a16:creationId xmlns:a16="http://schemas.microsoft.com/office/drawing/2014/main" id="{5AACDBB4-5283-4E53-B9BD-2788143E96A1}"/>
                </a:ext>
              </a:extLst>
            </p:cNvPr>
            <p:cNvSpPr/>
            <p:nvPr/>
          </p:nvSpPr>
          <p:spPr>
            <a:xfrm>
              <a:off x="3237481" y="32384"/>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2 w 67750"/>
                <a:gd name="connsiteY5" fmla="*/ 36877 h 116062"/>
                <a:gd name="connsiteX6" fmla="*/ 33732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3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328 h 116062"/>
                <a:gd name="connsiteX23" fmla="*/ 36305 w 67750"/>
                <a:gd name="connsiteY23" fmla="*/ 76899 h 116062"/>
                <a:gd name="connsiteX24" fmla="*/ 17724 w 67750"/>
                <a:gd name="connsiteY24" fmla="*/ 90048 h 116062"/>
                <a:gd name="connsiteX25" fmla="*/ 31160 w 67750"/>
                <a:gd name="connsiteY25" fmla="*/ 102055 h 116062"/>
                <a:gd name="connsiteX26" fmla="*/ 52028 w 67750"/>
                <a:gd name="connsiteY26" fmla="*/ 21726 h 116062"/>
                <a:gd name="connsiteX27" fmla="*/ 40879 w 67750"/>
                <a:gd name="connsiteY27" fmla="*/ 10863 h 116062"/>
                <a:gd name="connsiteX28" fmla="*/ 52028 w 67750"/>
                <a:gd name="connsiteY28" fmla="*/ 0 h 116062"/>
                <a:gd name="connsiteX29" fmla="*/ 63177 w 67750"/>
                <a:gd name="connsiteY29" fmla="*/ 10863 h 116062"/>
                <a:gd name="connsiteX30" fmla="*/ 52028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6" y="48026"/>
                    <a:pt x="18010" y="49455"/>
                    <a:pt x="11435" y="52600"/>
                  </a:cubicBezTo>
                  <a:lnTo>
                    <a:pt x="7432" y="36877"/>
                  </a:lnTo>
                  <a:cubicBezTo>
                    <a:pt x="14865" y="34018"/>
                    <a:pt x="24585" y="32303"/>
                    <a:pt x="33732" y="32303"/>
                  </a:cubicBezTo>
                  <a:cubicBezTo>
                    <a:pt x="56316" y="32303"/>
                    <a:pt x="67751" y="42880"/>
                    <a:pt x="67751" y="63177"/>
                  </a:cubicBezTo>
                  <a:lnTo>
                    <a:pt x="67751" y="114347"/>
                  </a:lnTo>
                  <a:lnTo>
                    <a:pt x="50027" y="114347"/>
                  </a:lnTo>
                  <a:lnTo>
                    <a:pt x="50027" y="105771"/>
                  </a:lnTo>
                  <a:lnTo>
                    <a:pt x="49741" y="105771"/>
                  </a:lnTo>
                  <a:cubicBezTo>
                    <a:pt x="42880" y="112918"/>
                    <a:pt x="35734" y="116063"/>
                    <a:pt x="26300" y="116063"/>
                  </a:cubicBezTo>
                  <a:cubicBezTo>
                    <a:pt x="10291" y="116063"/>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6" y="0"/>
                    <a:pt x="30302" y="5146"/>
                    <a:pt x="30302" y="10863"/>
                  </a:cubicBezTo>
                  <a:cubicBezTo>
                    <a:pt x="30302" y="16866"/>
                    <a:pt x="25156" y="21726"/>
                    <a:pt x="19153" y="21726"/>
                  </a:cubicBezTo>
                  <a:close/>
                  <a:moveTo>
                    <a:pt x="31160" y="102055"/>
                  </a:moveTo>
                  <a:cubicBezTo>
                    <a:pt x="38020" y="102055"/>
                    <a:pt x="44310" y="98625"/>
                    <a:pt x="49455" y="92335"/>
                  </a:cubicBezTo>
                  <a:lnTo>
                    <a:pt x="49455" y="78328"/>
                  </a:lnTo>
                  <a:cubicBezTo>
                    <a:pt x="45167" y="77184"/>
                    <a:pt x="40593" y="76899"/>
                    <a:pt x="36305" y="76899"/>
                  </a:cubicBezTo>
                  <a:cubicBezTo>
                    <a:pt x="24585" y="76899"/>
                    <a:pt x="17724" y="81472"/>
                    <a:pt x="17724" y="90048"/>
                  </a:cubicBezTo>
                  <a:cubicBezTo>
                    <a:pt x="18010" y="97481"/>
                    <a:pt x="23155" y="102055"/>
                    <a:pt x="31160" y="102055"/>
                  </a:cubicBezTo>
                  <a:close/>
                  <a:moveTo>
                    <a:pt x="52028" y="21726"/>
                  </a:moveTo>
                  <a:cubicBezTo>
                    <a:pt x="46025" y="21726"/>
                    <a:pt x="40879" y="16580"/>
                    <a:pt x="40879" y="10863"/>
                  </a:cubicBezTo>
                  <a:cubicBezTo>
                    <a:pt x="40879" y="5146"/>
                    <a:pt x="46025" y="0"/>
                    <a:pt x="52028" y="0"/>
                  </a:cubicBezTo>
                  <a:cubicBezTo>
                    <a:pt x="58031" y="0"/>
                    <a:pt x="63177" y="5146"/>
                    <a:pt x="63177" y="10863"/>
                  </a:cubicBezTo>
                  <a:cubicBezTo>
                    <a:pt x="63177" y="16866"/>
                    <a:pt x="57745" y="21726"/>
                    <a:pt x="52028" y="21726"/>
                  </a:cubicBezTo>
                  <a:close/>
                </a:path>
              </a:pathLst>
            </a:custGeom>
            <a:grpFill/>
            <a:ln w="2856" cap="flat">
              <a:noFill/>
              <a:prstDash val="solid"/>
              <a:miter/>
            </a:ln>
          </p:spPr>
          <p:txBody>
            <a:bodyPr rtlCol="0" anchor="ctr"/>
            <a:lstStyle/>
            <a:p>
              <a:endParaRPr lang="de-DE"/>
            </a:p>
          </p:txBody>
        </p:sp>
        <p:sp>
          <p:nvSpPr>
            <p:cNvPr id="319" name="Freihandform: Form 318">
              <a:extLst>
                <a:ext uri="{FF2B5EF4-FFF2-40B4-BE49-F238E27FC236}">
                  <a16:creationId xmlns:a16="http://schemas.microsoft.com/office/drawing/2014/main" id="{B070B964-DA9F-44F6-8BE3-097DC0C5E10F}"/>
                </a:ext>
              </a:extLst>
            </p:cNvPr>
            <p:cNvSpPr/>
            <p:nvPr/>
          </p:nvSpPr>
          <p:spPr>
            <a:xfrm>
              <a:off x="3320097" y="40960"/>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320" name="Freihandform: Form 319">
              <a:extLst>
                <a:ext uri="{FF2B5EF4-FFF2-40B4-BE49-F238E27FC236}">
                  <a16:creationId xmlns:a16="http://schemas.microsoft.com/office/drawing/2014/main" id="{E6B324D0-E4F7-4424-BE5D-1D9FCDB99861}"/>
                </a:ext>
              </a:extLst>
            </p:cNvPr>
            <p:cNvSpPr/>
            <p:nvPr/>
          </p:nvSpPr>
          <p:spPr>
            <a:xfrm>
              <a:off x="343387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321" name="Freihandform: Form 320">
              <a:extLst>
                <a:ext uri="{FF2B5EF4-FFF2-40B4-BE49-F238E27FC236}">
                  <a16:creationId xmlns:a16="http://schemas.microsoft.com/office/drawing/2014/main" id="{901C92ED-55B4-44C7-837B-1E8D78D861DC}"/>
                </a:ext>
              </a:extLst>
            </p:cNvPr>
            <p:cNvSpPr/>
            <p:nvPr/>
          </p:nvSpPr>
          <p:spPr>
            <a:xfrm>
              <a:off x="3526779" y="64687"/>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8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322" name="Freihandform: Form 321">
              <a:extLst>
                <a:ext uri="{FF2B5EF4-FFF2-40B4-BE49-F238E27FC236}">
                  <a16:creationId xmlns:a16="http://schemas.microsoft.com/office/drawing/2014/main" id="{51D5C912-CF78-4022-A878-07CF950CBAF1}"/>
                </a:ext>
              </a:extLst>
            </p:cNvPr>
            <p:cNvSpPr/>
            <p:nvPr/>
          </p:nvSpPr>
          <p:spPr>
            <a:xfrm>
              <a:off x="3615112" y="29811"/>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605 h 118921"/>
                <a:gd name="connsiteX16" fmla="*/ 37163 w 74611"/>
                <a:gd name="connsiteY16" fmla="*/ 52028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605"/>
                  </a:lnTo>
                  <a:cubicBezTo>
                    <a:pt x="50885" y="55458"/>
                    <a:pt x="44881" y="52028"/>
                    <a:pt x="37163" y="52028"/>
                  </a:cubicBezTo>
                  <a:cubicBezTo>
                    <a:pt x="25157" y="51742"/>
                    <a:pt x="18581" y="60604"/>
                    <a:pt x="18581" y="76613"/>
                  </a:cubicBezTo>
                  <a:close/>
                </a:path>
              </a:pathLst>
            </a:custGeom>
            <a:grpFill/>
            <a:ln w="2856" cap="flat">
              <a:noFill/>
              <a:prstDash val="solid"/>
              <a:miter/>
            </a:ln>
          </p:spPr>
          <p:txBody>
            <a:bodyPr rtlCol="0" anchor="ctr"/>
            <a:lstStyle/>
            <a:p>
              <a:endParaRPr lang="de-DE"/>
            </a:p>
          </p:txBody>
        </p:sp>
        <p:sp>
          <p:nvSpPr>
            <p:cNvPr id="323" name="Freihandform: Form 322">
              <a:extLst>
                <a:ext uri="{FF2B5EF4-FFF2-40B4-BE49-F238E27FC236}">
                  <a16:creationId xmlns:a16="http://schemas.microsoft.com/office/drawing/2014/main" id="{B8AEFAFF-8659-4184-96D2-A2E21DBE23A3}"/>
                </a:ext>
              </a:extLst>
            </p:cNvPr>
            <p:cNvSpPr/>
            <p:nvPr/>
          </p:nvSpPr>
          <p:spPr>
            <a:xfrm>
              <a:off x="1648912" y="209051"/>
              <a:ext cx="69751" cy="110630"/>
            </a:xfrm>
            <a:custGeom>
              <a:avLst/>
              <a:gdLst>
                <a:gd name="connsiteX0" fmla="*/ 69752 w 69751"/>
                <a:gd name="connsiteY0" fmla="*/ 18010 h 110630"/>
                <a:gd name="connsiteX1" fmla="*/ 19725 w 69751"/>
                <a:gd name="connsiteY1" fmla="*/ 18010 h 110630"/>
                <a:gd name="connsiteX2" fmla="*/ 19725 w 69751"/>
                <a:gd name="connsiteY2" fmla="*/ 45453 h 110630"/>
                <a:gd name="connsiteX3" fmla="*/ 56888 w 69751"/>
                <a:gd name="connsiteY3" fmla="*/ 45453 h 110630"/>
                <a:gd name="connsiteX4" fmla="*/ 56888 w 69751"/>
                <a:gd name="connsiteY4" fmla="*/ 63463 h 110630"/>
                <a:gd name="connsiteX5" fmla="*/ 19725 w 69751"/>
                <a:gd name="connsiteY5" fmla="*/ 63463 h 110630"/>
                <a:gd name="connsiteX6" fmla="*/ 19725 w 69751"/>
                <a:gd name="connsiteY6" fmla="*/ 110631 h 110630"/>
                <a:gd name="connsiteX7" fmla="*/ 0 w 69751"/>
                <a:gd name="connsiteY7" fmla="*/ 110631 h 110630"/>
                <a:gd name="connsiteX8" fmla="*/ 0 w 69751"/>
                <a:gd name="connsiteY8" fmla="*/ 0 h 110630"/>
                <a:gd name="connsiteX9" fmla="*/ 69466 w 69751"/>
                <a:gd name="connsiteY9" fmla="*/ 0 h 110630"/>
                <a:gd name="connsiteX10" fmla="*/ 69466 w 69751"/>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630">
                  <a:moveTo>
                    <a:pt x="69752"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324" name="Freihandform: Form 323">
              <a:extLst>
                <a:ext uri="{FF2B5EF4-FFF2-40B4-BE49-F238E27FC236}">
                  <a16:creationId xmlns:a16="http://schemas.microsoft.com/office/drawing/2014/main" id="{2F850648-7FE7-4BFB-8AE0-F722409A0ED8}"/>
                </a:ext>
              </a:extLst>
            </p:cNvPr>
            <p:cNvSpPr/>
            <p:nvPr/>
          </p:nvSpPr>
          <p:spPr>
            <a:xfrm>
              <a:off x="1722094" y="237638"/>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311 h 83759"/>
                <a:gd name="connsiteX18" fmla="*/ 36305 w 67750"/>
                <a:gd name="connsiteY18" fmla="*/ 44881 h 83759"/>
                <a:gd name="connsiteX19" fmla="*/ 17724 w 67750"/>
                <a:gd name="connsiteY19" fmla="*/ 58031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0" y="69752"/>
                    <a:pt x="44310" y="66321"/>
                    <a:pt x="49455" y="60032"/>
                  </a:cubicBezTo>
                  <a:lnTo>
                    <a:pt x="49455" y="46311"/>
                  </a:lnTo>
                  <a:cubicBezTo>
                    <a:pt x="45167" y="45167"/>
                    <a:pt x="40593" y="44881"/>
                    <a:pt x="36305" y="44881"/>
                  </a:cubicBezTo>
                  <a:cubicBezTo>
                    <a:pt x="24585" y="44881"/>
                    <a:pt x="17724" y="49455"/>
                    <a:pt x="17724" y="58031"/>
                  </a:cubicBezTo>
                  <a:cubicBezTo>
                    <a:pt x="18010" y="65178"/>
                    <a:pt x="23155" y="69752"/>
                    <a:pt x="31160" y="69752"/>
                  </a:cubicBezTo>
                  <a:close/>
                </a:path>
              </a:pathLst>
            </a:custGeom>
            <a:grpFill/>
            <a:ln w="2856" cap="flat">
              <a:noFill/>
              <a:prstDash val="solid"/>
              <a:miter/>
            </a:ln>
          </p:spPr>
          <p:txBody>
            <a:bodyPr rtlCol="0" anchor="ctr"/>
            <a:lstStyle/>
            <a:p>
              <a:endParaRPr lang="de-DE"/>
            </a:p>
          </p:txBody>
        </p:sp>
        <p:sp>
          <p:nvSpPr>
            <p:cNvPr id="325" name="Freihandform: Form 324">
              <a:extLst>
                <a:ext uri="{FF2B5EF4-FFF2-40B4-BE49-F238E27FC236}">
                  <a16:creationId xmlns:a16="http://schemas.microsoft.com/office/drawing/2014/main" id="{08259F14-1861-4C5E-97DD-F235483EA255}"/>
                </a:ext>
              </a:extLst>
            </p:cNvPr>
            <p:cNvSpPr/>
            <p:nvPr/>
          </p:nvSpPr>
          <p:spPr>
            <a:xfrm>
              <a:off x="1809570"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326" name="Freihandform: Form 325">
              <a:extLst>
                <a:ext uri="{FF2B5EF4-FFF2-40B4-BE49-F238E27FC236}">
                  <a16:creationId xmlns:a16="http://schemas.microsoft.com/office/drawing/2014/main" id="{3CBB0A86-7755-408E-8FD6-6B3EAF81696C}"/>
                </a:ext>
              </a:extLst>
            </p:cNvPr>
            <p:cNvSpPr/>
            <p:nvPr/>
          </p:nvSpPr>
          <p:spPr>
            <a:xfrm>
              <a:off x="189332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327" name="Freihandform: Form 326">
              <a:extLst>
                <a:ext uri="{FF2B5EF4-FFF2-40B4-BE49-F238E27FC236}">
                  <a16:creationId xmlns:a16="http://schemas.microsoft.com/office/drawing/2014/main" id="{5739F400-02E4-451D-B376-F90BD819C622}"/>
                </a:ext>
              </a:extLst>
            </p:cNvPr>
            <p:cNvSpPr/>
            <p:nvPr/>
          </p:nvSpPr>
          <p:spPr>
            <a:xfrm>
              <a:off x="1985665" y="202476"/>
              <a:ext cx="74611" cy="118921"/>
            </a:xfrm>
            <a:custGeom>
              <a:avLst/>
              <a:gdLst>
                <a:gd name="connsiteX0" fmla="*/ 74612 w 74611"/>
                <a:gd name="connsiteY0" fmla="*/ 76613 h 118921"/>
                <a:gd name="connsiteX1" fmla="*/ 42023 w 74611"/>
                <a:gd name="connsiteY1" fmla="*/ 118921 h 118921"/>
                <a:gd name="connsiteX2" fmla="*/ 18296 w 74611"/>
                <a:gd name="connsiteY2" fmla="*/ 107772 h 118921"/>
                <a:gd name="connsiteX3" fmla="*/ 18010 w 74611"/>
                <a:gd name="connsiteY3" fmla="*/ 107772 h 118921"/>
                <a:gd name="connsiteX4" fmla="*/ 18010 w 74611"/>
                <a:gd name="connsiteY4" fmla="*/ 116920 h 118921"/>
                <a:gd name="connsiteX5" fmla="*/ 0 w 74611"/>
                <a:gd name="connsiteY5" fmla="*/ 116920 h 118921"/>
                <a:gd name="connsiteX6" fmla="*/ 0 w 74611"/>
                <a:gd name="connsiteY6" fmla="*/ 4574 h 118921"/>
                <a:gd name="connsiteX7" fmla="*/ 18581 w 74611"/>
                <a:gd name="connsiteY7" fmla="*/ 0 h 118921"/>
                <a:gd name="connsiteX8" fmla="*/ 18581 w 74611"/>
                <a:gd name="connsiteY8" fmla="*/ 46311 h 118921"/>
                <a:gd name="connsiteX9" fmla="*/ 18867 w 74611"/>
                <a:gd name="connsiteY9" fmla="*/ 46311 h 118921"/>
                <a:gd name="connsiteX10" fmla="*/ 42308 w 74611"/>
                <a:gd name="connsiteY10" fmla="*/ 34876 h 118921"/>
                <a:gd name="connsiteX11" fmla="*/ 74612 w 74611"/>
                <a:gd name="connsiteY11" fmla="*/ 76613 h 118921"/>
                <a:gd name="connsiteX12" fmla="*/ 56316 w 74611"/>
                <a:gd name="connsiteY12" fmla="*/ 76899 h 118921"/>
                <a:gd name="connsiteX13" fmla="*/ 37735 w 74611"/>
                <a:gd name="connsiteY13" fmla="*/ 51742 h 118921"/>
                <a:gd name="connsiteX14" fmla="*/ 18867 w 74611"/>
                <a:gd name="connsiteY14" fmla="*/ 62033 h 118921"/>
                <a:gd name="connsiteX15" fmla="*/ 18867 w 74611"/>
                <a:gd name="connsiteY15" fmla="*/ 91192 h 118921"/>
                <a:gd name="connsiteX16" fmla="*/ 38020 w 74611"/>
                <a:gd name="connsiteY16" fmla="*/ 102055 h 118921"/>
                <a:gd name="connsiteX17" fmla="*/ 56316 w 74611"/>
                <a:gd name="connsiteY17" fmla="*/ 76899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74612" y="76613"/>
                  </a:moveTo>
                  <a:cubicBezTo>
                    <a:pt x="74612" y="102341"/>
                    <a:pt x="61462" y="118921"/>
                    <a:pt x="42023" y="118921"/>
                  </a:cubicBezTo>
                  <a:cubicBezTo>
                    <a:pt x="32017" y="118921"/>
                    <a:pt x="23727" y="114633"/>
                    <a:pt x="18296" y="107772"/>
                  </a:cubicBezTo>
                  <a:lnTo>
                    <a:pt x="18010" y="107772"/>
                  </a:lnTo>
                  <a:lnTo>
                    <a:pt x="18010" y="116920"/>
                  </a:lnTo>
                  <a:lnTo>
                    <a:pt x="0" y="116920"/>
                  </a:lnTo>
                  <a:lnTo>
                    <a:pt x="0" y="4574"/>
                  </a:lnTo>
                  <a:lnTo>
                    <a:pt x="18581" y="0"/>
                  </a:lnTo>
                  <a:lnTo>
                    <a:pt x="18581" y="46311"/>
                  </a:lnTo>
                  <a:lnTo>
                    <a:pt x="18867" y="46311"/>
                  </a:lnTo>
                  <a:cubicBezTo>
                    <a:pt x="24299" y="39164"/>
                    <a:pt x="32303" y="34876"/>
                    <a:pt x="42308" y="34876"/>
                  </a:cubicBezTo>
                  <a:cubicBezTo>
                    <a:pt x="61747" y="34876"/>
                    <a:pt x="74612" y="50599"/>
                    <a:pt x="74612" y="76613"/>
                  </a:cubicBezTo>
                  <a:close/>
                  <a:moveTo>
                    <a:pt x="56316" y="76899"/>
                  </a:moveTo>
                  <a:cubicBezTo>
                    <a:pt x="56316" y="60318"/>
                    <a:pt x="49455" y="51742"/>
                    <a:pt x="37735" y="51742"/>
                  </a:cubicBezTo>
                  <a:cubicBezTo>
                    <a:pt x="30588" y="51742"/>
                    <a:pt x="24585" y="54887"/>
                    <a:pt x="18867" y="62033"/>
                  </a:cubicBezTo>
                  <a:lnTo>
                    <a:pt x="18867" y="91192"/>
                  </a:lnTo>
                  <a:cubicBezTo>
                    <a:pt x="24299" y="98339"/>
                    <a:pt x="30302" y="102055"/>
                    <a:pt x="38020" y="102055"/>
                  </a:cubicBezTo>
                  <a:cubicBezTo>
                    <a:pt x="49741" y="102341"/>
                    <a:pt x="56316" y="92907"/>
                    <a:pt x="56316" y="76899"/>
                  </a:cubicBezTo>
                  <a:close/>
                </a:path>
              </a:pathLst>
            </a:custGeom>
            <a:grpFill/>
            <a:ln w="2856" cap="flat">
              <a:noFill/>
              <a:prstDash val="solid"/>
              <a:miter/>
            </a:ln>
          </p:spPr>
          <p:txBody>
            <a:bodyPr rtlCol="0" anchor="ctr"/>
            <a:lstStyle/>
            <a:p>
              <a:endParaRPr lang="de-DE"/>
            </a:p>
          </p:txBody>
        </p:sp>
        <p:sp>
          <p:nvSpPr>
            <p:cNvPr id="328" name="Freihandform: Form 327">
              <a:extLst>
                <a:ext uri="{FF2B5EF4-FFF2-40B4-BE49-F238E27FC236}">
                  <a16:creationId xmlns:a16="http://schemas.microsoft.com/office/drawing/2014/main" id="{262DB2CA-E9FE-4137-8106-9C79758C91B1}"/>
                </a:ext>
              </a:extLst>
            </p:cNvPr>
            <p:cNvSpPr/>
            <p:nvPr/>
          </p:nvSpPr>
          <p:spPr>
            <a:xfrm>
              <a:off x="2076571"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329" name="Freihandform: Form 328">
              <a:extLst>
                <a:ext uri="{FF2B5EF4-FFF2-40B4-BE49-F238E27FC236}">
                  <a16:creationId xmlns:a16="http://schemas.microsoft.com/office/drawing/2014/main" id="{2289DD79-6010-43D1-88BB-9BECDEE19C6A}"/>
                </a:ext>
              </a:extLst>
            </p:cNvPr>
            <p:cNvSpPr/>
            <p:nvPr/>
          </p:nvSpPr>
          <p:spPr>
            <a:xfrm>
              <a:off x="2170621" y="237352"/>
              <a:ext cx="48025" cy="82044"/>
            </a:xfrm>
            <a:custGeom>
              <a:avLst/>
              <a:gdLst>
                <a:gd name="connsiteX0" fmla="*/ 48026 w 48025"/>
                <a:gd name="connsiteY0" fmla="*/ 1715 h 82044"/>
                <a:gd name="connsiteX1" fmla="*/ 45167 w 48025"/>
                <a:gd name="connsiteY1" fmla="*/ 20868 h 82044"/>
                <a:gd name="connsiteX2" fmla="*/ 34876 w 48025"/>
                <a:gd name="connsiteY2" fmla="*/ 18296 h 82044"/>
                <a:gd name="connsiteX3" fmla="*/ 18581 w 48025"/>
                <a:gd name="connsiteY3" fmla="*/ 40879 h 82044"/>
                <a:gd name="connsiteX4" fmla="*/ 18581 w 48025"/>
                <a:gd name="connsiteY4" fmla="*/ 82044 h 82044"/>
                <a:gd name="connsiteX5" fmla="*/ 0 w 48025"/>
                <a:gd name="connsiteY5" fmla="*/ 82044 h 82044"/>
                <a:gd name="connsiteX6" fmla="*/ 0 w 48025"/>
                <a:gd name="connsiteY6" fmla="*/ 2001 h 82044"/>
                <a:gd name="connsiteX7" fmla="*/ 18296 w 48025"/>
                <a:gd name="connsiteY7" fmla="*/ 2001 h 82044"/>
                <a:gd name="connsiteX8" fmla="*/ 18296 w 48025"/>
                <a:gd name="connsiteY8" fmla="*/ 12006 h 82044"/>
                <a:gd name="connsiteX9" fmla="*/ 18581 w 48025"/>
                <a:gd name="connsiteY9" fmla="*/ 12006 h 82044"/>
                <a:gd name="connsiteX10" fmla="*/ 39450 w 48025"/>
                <a:gd name="connsiteY10" fmla="*/ 0 h 82044"/>
                <a:gd name="connsiteX11" fmla="*/ 48026 w 48025"/>
                <a:gd name="connsiteY11" fmla="*/ 1715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2044">
                  <a:moveTo>
                    <a:pt x="48026" y="1715"/>
                  </a:moveTo>
                  <a:lnTo>
                    <a:pt x="45167" y="20868"/>
                  </a:lnTo>
                  <a:cubicBezTo>
                    <a:pt x="42308" y="19439"/>
                    <a:pt x="38878" y="18296"/>
                    <a:pt x="34876" y="18296"/>
                  </a:cubicBezTo>
                  <a:cubicBezTo>
                    <a:pt x="22012" y="18296"/>
                    <a:pt x="18581" y="28587"/>
                    <a:pt x="18581" y="40879"/>
                  </a:cubicBezTo>
                  <a:lnTo>
                    <a:pt x="18581" y="82044"/>
                  </a:lnTo>
                  <a:lnTo>
                    <a:pt x="0" y="82044"/>
                  </a:lnTo>
                  <a:lnTo>
                    <a:pt x="0" y="2001"/>
                  </a:lnTo>
                  <a:lnTo>
                    <a:pt x="18296" y="2001"/>
                  </a:lnTo>
                  <a:lnTo>
                    <a:pt x="18296" y="12006"/>
                  </a:lnTo>
                  <a:lnTo>
                    <a:pt x="18581" y="12006"/>
                  </a:lnTo>
                  <a:cubicBezTo>
                    <a:pt x="22869" y="4574"/>
                    <a:pt x="30302" y="0"/>
                    <a:pt x="39450" y="0"/>
                  </a:cubicBezTo>
                  <a:cubicBezTo>
                    <a:pt x="42023" y="0"/>
                    <a:pt x="45167" y="572"/>
                    <a:pt x="48026" y="1715"/>
                  </a:cubicBezTo>
                  <a:close/>
                </a:path>
              </a:pathLst>
            </a:custGeom>
            <a:grpFill/>
            <a:ln w="2856" cap="flat">
              <a:noFill/>
              <a:prstDash val="solid"/>
              <a:miter/>
            </a:ln>
          </p:spPr>
          <p:txBody>
            <a:bodyPr rtlCol="0" anchor="ctr"/>
            <a:lstStyle/>
            <a:p>
              <a:endParaRPr lang="de-DE"/>
            </a:p>
          </p:txBody>
        </p:sp>
        <p:sp>
          <p:nvSpPr>
            <p:cNvPr id="330" name="Freihandform: Form 329">
              <a:extLst>
                <a:ext uri="{FF2B5EF4-FFF2-40B4-BE49-F238E27FC236}">
                  <a16:creationId xmlns:a16="http://schemas.microsoft.com/office/drawing/2014/main" id="{78BBB8B5-A7D8-4845-9ECF-81321ACDDF5D}"/>
                </a:ext>
              </a:extLst>
            </p:cNvPr>
            <p:cNvSpPr/>
            <p:nvPr/>
          </p:nvSpPr>
          <p:spPr>
            <a:xfrm>
              <a:off x="2228938"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7158" y="15151"/>
                    <a:pt x="20297" y="22298"/>
                    <a:pt x="18867" y="34590"/>
                  </a:cubicBezTo>
                  <a:close/>
                </a:path>
              </a:pathLst>
            </a:custGeom>
            <a:grpFill/>
            <a:ln w="2856" cap="flat">
              <a:noFill/>
              <a:prstDash val="solid"/>
              <a:miter/>
            </a:ln>
          </p:spPr>
          <p:txBody>
            <a:bodyPr rtlCol="0" anchor="ctr"/>
            <a:lstStyle/>
            <a:p>
              <a:endParaRPr lang="de-DE"/>
            </a:p>
          </p:txBody>
        </p:sp>
        <p:sp>
          <p:nvSpPr>
            <p:cNvPr id="331" name="Freihandform: Form 330">
              <a:extLst>
                <a:ext uri="{FF2B5EF4-FFF2-40B4-BE49-F238E27FC236}">
                  <a16:creationId xmlns:a16="http://schemas.microsoft.com/office/drawing/2014/main" id="{976CAD3C-51A5-4D61-AE66-C2FCD7D6AD56}"/>
                </a:ext>
              </a:extLst>
            </p:cNvPr>
            <p:cNvSpPr/>
            <p:nvPr/>
          </p:nvSpPr>
          <p:spPr>
            <a:xfrm>
              <a:off x="2319844"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332" name="Freihandform: Form 331">
              <a:extLst>
                <a:ext uri="{FF2B5EF4-FFF2-40B4-BE49-F238E27FC236}">
                  <a16:creationId xmlns:a16="http://schemas.microsoft.com/office/drawing/2014/main" id="{C4A3172E-6F97-443A-B675-D53349B459E9}"/>
                </a:ext>
              </a:extLst>
            </p:cNvPr>
            <p:cNvSpPr/>
            <p:nvPr/>
          </p:nvSpPr>
          <p:spPr>
            <a:xfrm>
              <a:off x="2361295"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2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2" y="58031"/>
                  </a:cubicBezTo>
                  <a:lnTo>
                    <a:pt x="66893" y="71181"/>
                  </a:lnTo>
                  <a:close/>
                </a:path>
              </a:pathLst>
            </a:custGeom>
            <a:grpFill/>
            <a:ln w="2856" cap="flat">
              <a:noFill/>
              <a:prstDash val="solid"/>
              <a:miter/>
            </a:ln>
          </p:spPr>
          <p:txBody>
            <a:bodyPr rtlCol="0" anchor="ctr"/>
            <a:lstStyle/>
            <a:p>
              <a:endParaRPr lang="de-DE"/>
            </a:p>
          </p:txBody>
        </p:sp>
        <p:sp>
          <p:nvSpPr>
            <p:cNvPr id="333" name="Freihandform: Form 332">
              <a:extLst>
                <a:ext uri="{FF2B5EF4-FFF2-40B4-BE49-F238E27FC236}">
                  <a16:creationId xmlns:a16="http://schemas.microsoft.com/office/drawing/2014/main" id="{C1C2DA74-7F4E-4C88-8940-7ED4783798D3}"/>
                </a:ext>
              </a:extLst>
            </p:cNvPr>
            <p:cNvSpPr/>
            <p:nvPr/>
          </p:nvSpPr>
          <p:spPr>
            <a:xfrm>
              <a:off x="244476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334" name="Freihandform: Form 333">
              <a:extLst>
                <a:ext uri="{FF2B5EF4-FFF2-40B4-BE49-F238E27FC236}">
                  <a16:creationId xmlns:a16="http://schemas.microsoft.com/office/drawing/2014/main" id="{B5E71D21-DA7E-418C-935D-B244CC02106E}"/>
                </a:ext>
              </a:extLst>
            </p:cNvPr>
            <p:cNvSpPr/>
            <p:nvPr/>
          </p:nvSpPr>
          <p:spPr>
            <a:xfrm>
              <a:off x="2576268" y="209051"/>
              <a:ext cx="82901" cy="110630"/>
            </a:xfrm>
            <a:custGeom>
              <a:avLst/>
              <a:gdLst>
                <a:gd name="connsiteX0" fmla="*/ 82902 w 82901"/>
                <a:gd name="connsiteY0" fmla="*/ 18296 h 110630"/>
                <a:gd name="connsiteX1" fmla="*/ 51456 w 82901"/>
                <a:gd name="connsiteY1" fmla="*/ 18296 h 110630"/>
                <a:gd name="connsiteX2" fmla="*/ 51456 w 82901"/>
                <a:gd name="connsiteY2" fmla="*/ 110631 h 110630"/>
                <a:gd name="connsiteX3" fmla="*/ 31731 w 82901"/>
                <a:gd name="connsiteY3" fmla="*/ 110631 h 110630"/>
                <a:gd name="connsiteX4" fmla="*/ 31731 w 82901"/>
                <a:gd name="connsiteY4" fmla="*/ 18296 h 110630"/>
                <a:gd name="connsiteX5" fmla="*/ 0 w 82901"/>
                <a:gd name="connsiteY5" fmla="*/ 18296 h 110630"/>
                <a:gd name="connsiteX6" fmla="*/ 0 w 82901"/>
                <a:gd name="connsiteY6" fmla="*/ 0 h 110630"/>
                <a:gd name="connsiteX7" fmla="*/ 82616 w 82901"/>
                <a:gd name="connsiteY7" fmla="*/ 0 h 110630"/>
                <a:gd name="connsiteX8" fmla="*/ 82616 w 82901"/>
                <a:gd name="connsiteY8" fmla="*/ 1829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01" h="110630">
                  <a:moveTo>
                    <a:pt x="82902" y="18296"/>
                  </a:moveTo>
                  <a:lnTo>
                    <a:pt x="51456" y="18296"/>
                  </a:lnTo>
                  <a:lnTo>
                    <a:pt x="51456" y="110631"/>
                  </a:lnTo>
                  <a:lnTo>
                    <a:pt x="31731" y="110631"/>
                  </a:lnTo>
                  <a:lnTo>
                    <a:pt x="31731" y="18296"/>
                  </a:lnTo>
                  <a:lnTo>
                    <a:pt x="0" y="18296"/>
                  </a:lnTo>
                  <a:lnTo>
                    <a:pt x="0" y="0"/>
                  </a:lnTo>
                  <a:lnTo>
                    <a:pt x="82616" y="0"/>
                  </a:lnTo>
                  <a:lnTo>
                    <a:pt x="82616" y="18296"/>
                  </a:lnTo>
                  <a:close/>
                </a:path>
              </a:pathLst>
            </a:custGeom>
            <a:grpFill/>
            <a:ln w="2856" cap="flat">
              <a:noFill/>
              <a:prstDash val="solid"/>
              <a:miter/>
            </a:ln>
          </p:spPr>
          <p:txBody>
            <a:bodyPr rtlCol="0" anchor="ctr"/>
            <a:lstStyle/>
            <a:p>
              <a:endParaRPr lang="de-DE"/>
            </a:p>
          </p:txBody>
        </p:sp>
        <p:sp>
          <p:nvSpPr>
            <p:cNvPr id="335" name="Freihandform: Form 334">
              <a:extLst>
                <a:ext uri="{FF2B5EF4-FFF2-40B4-BE49-F238E27FC236}">
                  <a16:creationId xmlns:a16="http://schemas.microsoft.com/office/drawing/2014/main" id="{51291445-46CE-4AFA-860B-4A8B3EE8595A}"/>
                </a:ext>
              </a:extLst>
            </p:cNvPr>
            <p:cNvSpPr/>
            <p:nvPr/>
          </p:nvSpPr>
          <p:spPr>
            <a:xfrm>
              <a:off x="2675750" y="202762"/>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6 h 116920"/>
                <a:gd name="connsiteX10" fmla="*/ 18867 w 68894"/>
                <a:gd name="connsiteY10" fmla="*/ 46596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336" name="Freihandform: Form 335">
              <a:extLst>
                <a:ext uri="{FF2B5EF4-FFF2-40B4-BE49-F238E27FC236}">
                  <a16:creationId xmlns:a16="http://schemas.microsoft.com/office/drawing/2014/main" id="{1406F2E2-0628-4017-8D85-803D63A749ED}"/>
                </a:ext>
              </a:extLst>
            </p:cNvPr>
            <p:cNvSpPr/>
            <p:nvPr/>
          </p:nvSpPr>
          <p:spPr>
            <a:xfrm>
              <a:off x="2764083"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6872" y="15151"/>
                    <a:pt x="20297" y="22298"/>
                    <a:pt x="18867" y="34590"/>
                  </a:cubicBezTo>
                  <a:close/>
                </a:path>
              </a:pathLst>
            </a:custGeom>
            <a:grpFill/>
            <a:ln w="2856" cap="flat">
              <a:noFill/>
              <a:prstDash val="solid"/>
              <a:miter/>
            </a:ln>
          </p:spPr>
          <p:txBody>
            <a:bodyPr rtlCol="0" anchor="ctr"/>
            <a:lstStyle/>
            <a:p>
              <a:endParaRPr lang="de-DE"/>
            </a:p>
          </p:txBody>
        </p:sp>
        <p:sp>
          <p:nvSpPr>
            <p:cNvPr id="337" name="Freihandform: Form 336">
              <a:extLst>
                <a:ext uri="{FF2B5EF4-FFF2-40B4-BE49-F238E27FC236}">
                  <a16:creationId xmlns:a16="http://schemas.microsoft.com/office/drawing/2014/main" id="{4326B04E-9F4B-4653-A8C9-60C5800FC45F}"/>
                </a:ext>
              </a:extLst>
            </p:cNvPr>
            <p:cNvSpPr/>
            <p:nvPr/>
          </p:nvSpPr>
          <p:spPr>
            <a:xfrm>
              <a:off x="2853274"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0884" y="67179"/>
                    <a:pt x="58603" y="57745"/>
                    <a:pt x="58603" y="42309"/>
                  </a:cubicBezTo>
                  <a:close/>
                </a:path>
              </a:pathLst>
            </a:custGeom>
            <a:grpFill/>
            <a:ln w="2856" cap="flat">
              <a:noFill/>
              <a:prstDash val="solid"/>
              <a:miter/>
            </a:ln>
          </p:spPr>
          <p:txBody>
            <a:bodyPr rtlCol="0" anchor="ctr"/>
            <a:lstStyle/>
            <a:p>
              <a:endParaRPr lang="de-DE"/>
            </a:p>
          </p:txBody>
        </p:sp>
        <p:sp>
          <p:nvSpPr>
            <p:cNvPr id="338" name="Freihandform: Form 337">
              <a:extLst>
                <a:ext uri="{FF2B5EF4-FFF2-40B4-BE49-F238E27FC236}">
                  <a16:creationId xmlns:a16="http://schemas.microsoft.com/office/drawing/2014/main" id="{2748FDC8-21ED-402A-A05E-CC094BA8ECC6}"/>
                </a:ext>
              </a:extLst>
            </p:cNvPr>
            <p:cNvSpPr/>
            <p:nvPr/>
          </p:nvSpPr>
          <p:spPr>
            <a:xfrm>
              <a:off x="2950755" y="202476"/>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339" name="Freihandform: Form 338">
              <a:extLst>
                <a:ext uri="{FF2B5EF4-FFF2-40B4-BE49-F238E27FC236}">
                  <a16:creationId xmlns:a16="http://schemas.microsoft.com/office/drawing/2014/main" id="{669A1BD5-1659-48A4-BB99-42872D94B946}"/>
                </a:ext>
              </a:extLst>
            </p:cNvPr>
            <p:cNvSpPr/>
            <p:nvPr/>
          </p:nvSpPr>
          <p:spPr>
            <a:xfrm>
              <a:off x="2989633"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1170" y="67179"/>
                    <a:pt x="58603" y="57745"/>
                    <a:pt x="58603" y="42309"/>
                  </a:cubicBezTo>
                  <a:close/>
                </a:path>
              </a:pathLst>
            </a:custGeom>
            <a:grpFill/>
            <a:ln w="2856" cap="flat">
              <a:noFill/>
              <a:prstDash val="solid"/>
              <a:miter/>
            </a:ln>
          </p:spPr>
          <p:txBody>
            <a:bodyPr rtlCol="0" anchor="ctr"/>
            <a:lstStyle/>
            <a:p>
              <a:endParaRPr lang="de-DE"/>
            </a:p>
          </p:txBody>
        </p:sp>
        <p:sp>
          <p:nvSpPr>
            <p:cNvPr id="340" name="Freihandform: Form 339">
              <a:extLst>
                <a:ext uri="{FF2B5EF4-FFF2-40B4-BE49-F238E27FC236}">
                  <a16:creationId xmlns:a16="http://schemas.microsoft.com/office/drawing/2014/main" id="{FC9E5935-F036-4646-B5E7-CF8365B181EF}"/>
                </a:ext>
              </a:extLst>
            </p:cNvPr>
            <p:cNvSpPr/>
            <p:nvPr/>
          </p:nvSpPr>
          <p:spPr>
            <a:xfrm>
              <a:off x="3082826" y="237352"/>
              <a:ext cx="74611" cy="114347"/>
            </a:xfrm>
            <a:custGeom>
              <a:avLst/>
              <a:gdLst>
                <a:gd name="connsiteX0" fmla="*/ 21440 w 74611"/>
                <a:gd name="connsiteY0" fmla="*/ 99768 h 114347"/>
                <a:gd name="connsiteX1" fmla="*/ 25442 w 74611"/>
                <a:gd name="connsiteY1" fmla="*/ 99482 h 114347"/>
                <a:gd name="connsiteX2" fmla="*/ 56316 w 74611"/>
                <a:gd name="connsiteY2" fmla="*/ 76613 h 114347"/>
                <a:gd name="connsiteX3" fmla="*/ 56316 w 74611"/>
                <a:gd name="connsiteY3" fmla="*/ 71467 h 114347"/>
                <a:gd name="connsiteX4" fmla="*/ 56030 w 74611"/>
                <a:gd name="connsiteY4" fmla="*/ 71467 h 114347"/>
                <a:gd name="connsiteX5" fmla="*/ 31731 w 74611"/>
                <a:gd name="connsiteY5" fmla="*/ 82616 h 114347"/>
                <a:gd name="connsiteX6" fmla="*/ 0 w 74611"/>
                <a:gd name="connsiteY6" fmla="*/ 42023 h 114347"/>
                <a:gd name="connsiteX7" fmla="*/ 32589 w 74611"/>
                <a:gd name="connsiteY7" fmla="*/ 0 h 114347"/>
                <a:gd name="connsiteX8" fmla="*/ 56030 w 74611"/>
                <a:gd name="connsiteY8" fmla="*/ 11149 h 114347"/>
                <a:gd name="connsiteX9" fmla="*/ 56316 w 74611"/>
                <a:gd name="connsiteY9" fmla="*/ 11149 h 114347"/>
                <a:gd name="connsiteX10" fmla="*/ 56316 w 74611"/>
                <a:gd name="connsiteY10" fmla="*/ 2001 h 114347"/>
                <a:gd name="connsiteX11" fmla="*/ 74611 w 74611"/>
                <a:gd name="connsiteY11" fmla="*/ 2001 h 114347"/>
                <a:gd name="connsiteX12" fmla="*/ 74611 w 74611"/>
                <a:gd name="connsiteY12" fmla="*/ 73754 h 114347"/>
                <a:gd name="connsiteX13" fmla="*/ 26586 w 74611"/>
                <a:gd name="connsiteY13" fmla="*/ 114061 h 114347"/>
                <a:gd name="connsiteX14" fmla="*/ 22583 w 74611"/>
                <a:gd name="connsiteY14" fmla="*/ 114347 h 114347"/>
                <a:gd name="connsiteX15" fmla="*/ 21440 w 74611"/>
                <a:gd name="connsiteY15" fmla="*/ 99768 h 114347"/>
                <a:gd name="connsiteX16" fmla="*/ 18867 w 74611"/>
                <a:gd name="connsiteY16" fmla="*/ 41737 h 114347"/>
                <a:gd name="connsiteX17" fmla="*/ 37449 w 74611"/>
                <a:gd name="connsiteY17" fmla="*/ 66607 h 114347"/>
                <a:gd name="connsiteX18" fmla="*/ 56316 w 74611"/>
                <a:gd name="connsiteY18" fmla="*/ 56030 h 114347"/>
                <a:gd name="connsiteX19" fmla="*/ 56316 w 74611"/>
                <a:gd name="connsiteY19" fmla="*/ 27443 h 114347"/>
                <a:gd name="connsiteX20" fmla="*/ 37163 w 74611"/>
                <a:gd name="connsiteY20" fmla="*/ 16866 h 114347"/>
                <a:gd name="connsiteX21" fmla="*/ 18867 w 74611"/>
                <a:gd name="connsiteY21" fmla="*/ 41737 h 11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611" h="114347">
                  <a:moveTo>
                    <a:pt x="21440" y="99768"/>
                  </a:moveTo>
                  <a:lnTo>
                    <a:pt x="25442" y="99482"/>
                  </a:lnTo>
                  <a:cubicBezTo>
                    <a:pt x="49455" y="98625"/>
                    <a:pt x="56316" y="91764"/>
                    <a:pt x="56316" y="76613"/>
                  </a:cubicBezTo>
                  <a:lnTo>
                    <a:pt x="56316" y="71467"/>
                  </a:lnTo>
                  <a:lnTo>
                    <a:pt x="56030" y="71467"/>
                  </a:lnTo>
                  <a:cubicBezTo>
                    <a:pt x="50313" y="78614"/>
                    <a:pt x="41451" y="82616"/>
                    <a:pt x="31731" y="82616"/>
                  </a:cubicBezTo>
                  <a:cubicBezTo>
                    <a:pt x="12292" y="82616"/>
                    <a:pt x="0" y="66607"/>
                    <a:pt x="0" y="42023"/>
                  </a:cubicBezTo>
                  <a:cubicBezTo>
                    <a:pt x="0" y="16580"/>
                    <a:pt x="13150" y="0"/>
                    <a:pt x="32589" y="0"/>
                  </a:cubicBezTo>
                  <a:cubicBezTo>
                    <a:pt x="42308" y="0"/>
                    <a:pt x="50884" y="4002"/>
                    <a:pt x="56030" y="11149"/>
                  </a:cubicBezTo>
                  <a:lnTo>
                    <a:pt x="56316" y="11149"/>
                  </a:lnTo>
                  <a:lnTo>
                    <a:pt x="56316" y="2001"/>
                  </a:lnTo>
                  <a:lnTo>
                    <a:pt x="74611" y="2001"/>
                  </a:lnTo>
                  <a:lnTo>
                    <a:pt x="74611" y="73754"/>
                  </a:lnTo>
                  <a:cubicBezTo>
                    <a:pt x="74611" y="99768"/>
                    <a:pt x="61462" y="112632"/>
                    <a:pt x="26586" y="114061"/>
                  </a:cubicBezTo>
                  <a:lnTo>
                    <a:pt x="22583" y="114347"/>
                  </a:lnTo>
                  <a:lnTo>
                    <a:pt x="21440" y="99768"/>
                  </a:lnTo>
                  <a:close/>
                  <a:moveTo>
                    <a:pt x="18867" y="41737"/>
                  </a:moveTo>
                  <a:cubicBezTo>
                    <a:pt x="18867" y="57460"/>
                    <a:pt x="25728" y="66607"/>
                    <a:pt x="37449" y="66607"/>
                  </a:cubicBezTo>
                  <a:cubicBezTo>
                    <a:pt x="44595" y="66607"/>
                    <a:pt x="50599" y="63177"/>
                    <a:pt x="56316" y="56030"/>
                  </a:cubicBezTo>
                  <a:lnTo>
                    <a:pt x="56316" y="27443"/>
                  </a:lnTo>
                  <a:cubicBezTo>
                    <a:pt x="50884" y="20583"/>
                    <a:pt x="44595" y="16866"/>
                    <a:pt x="37163" y="16866"/>
                  </a:cubicBezTo>
                  <a:cubicBezTo>
                    <a:pt x="25728" y="16866"/>
                    <a:pt x="18867" y="26014"/>
                    <a:pt x="18867" y="41737"/>
                  </a:cubicBezTo>
                  <a:close/>
                </a:path>
              </a:pathLst>
            </a:custGeom>
            <a:grpFill/>
            <a:ln w="2856" cap="flat">
              <a:noFill/>
              <a:prstDash val="solid"/>
              <a:miter/>
            </a:ln>
          </p:spPr>
          <p:txBody>
            <a:bodyPr rtlCol="0" anchor="ctr"/>
            <a:lstStyle/>
            <a:p>
              <a:endParaRPr lang="de-DE"/>
            </a:p>
          </p:txBody>
        </p:sp>
        <p:sp>
          <p:nvSpPr>
            <p:cNvPr id="341" name="Freihandform: Form 340">
              <a:extLst>
                <a:ext uri="{FF2B5EF4-FFF2-40B4-BE49-F238E27FC236}">
                  <a16:creationId xmlns:a16="http://schemas.microsoft.com/office/drawing/2014/main" id="{113373F7-4067-4595-B4C9-6D32871A6592}"/>
                </a:ext>
              </a:extLst>
            </p:cNvPr>
            <p:cNvSpPr/>
            <p:nvPr/>
          </p:nvSpPr>
          <p:spPr>
            <a:xfrm>
              <a:off x="3180021"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5" y="22869"/>
                    <a:pt x="11721" y="22869"/>
                  </a:cubicBezTo>
                  <a:cubicBezTo>
                    <a:pt x="5146" y="22869"/>
                    <a:pt x="0" y="18010"/>
                    <a:pt x="0" y="11435"/>
                  </a:cubicBezTo>
                  <a:cubicBezTo>
                    <a:pt x="0" y="4860"/>
                    <a:pt x="5431" y="0"/>
                    <a:pt x="11721" y="0"/>
                  </a:cubicBezTo>
                  <a:cubicBezTo>
                    <a:pt x="18295"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342" name="Freihandform: Form 341">
              <a:extLst>
                <a:ext uri="{FF2B5EF4-FFF2-40B4-BE49-F238E27FC236}">
                  <a16:creationId xmlns:a16="http://schemas.microsoft.com/office/drawing/2014/main" id="{29F6B890-626E-45B5-9F17-3F41D3CE50B6}"/>
                </a:ext>
              </a:extLst>
            </p:cNvPr>
            <p:cNvSpPr/>
            <p:nvPr/>
          </p:nvSpPr>
          <p:spPr>
            <a:xfrm>
              <a:off x="3220900"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6871" y="15151"/>
                    <a:pt x="20297" y="22298"/>
                    <a:pt x="18867" y="34590"/>
                  </a:cubicBezTo>
                  <a:close/>
                </a:path>
              </a:pathLst>
            </a:custGeom>
            <a:grpFill/>
            <a:ln w="2856" cap="flat">
              <a:noFill/>
              <a:prstDash val="solid"/>
              <a:miter/>
            </a:ln>
          </p:spPr>
          <p:txBody>
            <a:bodyPr rtlCol="0" anchor="ctr"/>
            <a:lstStyle/>
            <a:p>
              <a:endParaRPr lang="de-DE"/>
            </a:p>
          </p:txBody>
        </p:sp>
      </p:grpSp>
    </p:spTree>
    <p:extLst>
      <p:ext uri="{BB962C8B-B14F-4D97-AF65-F5344CB8AC3E}">
        <p14:creationId xmlns:p14="http://schemas.microsoft.com/office/powerpoint/2010/main" val="171098528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folie | mit Störer">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C430C106-4EB7-47B9-8F1D-0BFCFBEAECE6}"/>
              </a:ext>
            </a:extLst>
          </p:cNvPr>
          <p:cNvSpPr>
            <a:spLocks noGrp="1"/>
          </p:cNvSpPr>
          <p:nvPr>
            <p:ph type="pic" sz="quarter" idx="13" hasCustomPrompt="1"/>
          </p:nvPr>
        </p:nvSpPr>
        <p:spPr>
          <a:xfrm>
            <a:off x="0" y="0"/>
            <a:ext cx="9144000" cy="6858000"/>
          </a:xfrm>
          <a:solidFill>
            <a:schemeClr val="bg1">
              <a:lumMod val="95000"/>
            </a:schemeClr>
          </a:solidFill>
        </p:spPr>
        <p:txBody>
          <a:bodyPr/>
          <a:lstStyle/>
          <a:p>
            <a:r>
              <a:rPr lang="de-DE"/>
              <a:t> </a:t>
            </a:r>
          </a:p>
        </p:txBody>
      </p:sp>
      <p:sp>
        <p:nvSpPr>
          <p:cNvPr id="7" name="Textplatzhalter 6">
            <a:extLst>
              <a:ext uri="{FF2B5EF4-FFF2-40B4-BE49-F238E27FC236}">
                <a16:creationId xmlns:a16="http://schemas.microsoft.com/office/drawing/2014/main" id="{D1CD45B2-C7E2-4C43-84ED-BFB6DC4E84E4}"/>
              </a:ext>
            </a:extLst>
          </p:cNvPr>
          <p:cNvSpPr>
            <a:spLocks noGrp="1"/>
          </p:cNvSpPr>
          <p:nvPr>
            <p:ph type="body" sz="quarter" idx="14"/>
          </p:nvPr>
        </p:nvSpPr>
        <p:spPr>
          <a:xfrm>
            <a:off x="388739" y="3431381"/>
            <a:ext cx="2678400" cy="2769394"/>
          </a:xfrm>
          <a:solidFill>
            <a:schemeClr val="bg1"/>
          </a:solidFill>
        </p:spPr>
        <p:txBody>
          <a:bodyPr wrap="square" lIns="180000" tIns="180000" rIns="180000" bIns="18000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grpSp>
        <p:nvGrpSpPr>
          <p:cNvPr id="4" name="Gruppieren 3">
            <a:extLst>
              <a:ext uri="{FF2B5EF4-FFF2-40B4-BE49-F238E27FC236}">
                <a16:creationId xmlns:a16="http://schemas.microsoft.com/office/drawing/2014/main" id="{DFE029E8-09EC-45DC-B2BB-25B2B1C145AC}"/>
              </a:ext>
            </a:extLst>
          </p:cNvPr>
          <p:cNvGrpSpPr/>
          <p:nvPr userDrawn="1"/>
        </p:nvGrpSpPr>
        <p:grpSpPr>
          <a:xfrm>
            <a:off x="-292893" y="160153"/>
            <a:ext cx="250031" cy="136812"/>
            <a:chOff x="-133350" y="2711163"/>
            <a:chExt cx="333375" cy="136812"/>
          </a:xfrm>
        </p:grpSpPr>
        <p:cxnSp>
          <p:nvCxnSpPr>
            <p:cNvPr id="5" name="Gerader Verbinder 4">
              <a:extLst>
                <a:ext uri="{FF2B5EF4-FFF2-40B4-BE49-F238E27FC236}">
                  <a16:creationId xmlns:a16="http://schemas.microsoft.com/office/drawing/2014/main" id="{D3613C15-D9EF-4DBF-8B74-3D509941276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8E0568E8-B36B-404B-9E38-F367F7DFCF81}"/>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8" name="Gruppieren 7">
            <a:extLst>
              <a:ext uri="{FF2B5EF4-FFF2-40B4-BE49-F238E27FC236}">
                <a16:creationId xmlns:a16="http://schemas.microsoft.com/office/drawing/2014/main" id="{54EB1BCB-8EFE-43BA-AE53-9984B9F11B54}"/>
              </a:ext>
            </a:extLst>
          </p:cNvPr>
          <p:cNvGrpSpPr/>
          <p:nvPr userDrawn="1"/>
        </p:nvGrpSpPr>
        <p:grpSpPr>
          <a:xfrm>
            <a:off x="-292893" y="1131703"/>
            <a:ext cx="250031" cy="136812"/>
            <a:chOff x="-133350" y="2711163"/>
            <a:chExt cx="333375" cy="136812"/>
          </a:xfrm>
        </p:grpSpPr>
        <p:cxnSp>
          <p:nvCxnSpPr>
            <p:cNvPr id="10" name="Gerader Verbinder 9">
              <a:extLst>
                <a:ext uri="{FF2B5EF4-FFF2-40B4-BE49-F238E27FC236}">
                  <a16:creationId xmlns:a16="http://schemas.microsoft.com/office/drawing/2014/main" id="{B189016C-ED2A-474D-A417-5E0F497B514E}"/>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9856DE16-FDEC-4063-8C73-CBF95C803B59}"/>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2" name="Gruppieren 11">
            <a:extLst>
              <a:ext uri="{FF2B5EF4-FFF2-40B4-BE49-F238E27FC236}">
                <a16:creationId xmlns:a16="http://schemas.microsoft.com/office/drawing/2014/main" id="{E3759D02-378A-4C73-8CA4-E4FB217B94E6}"/>
              </a:ext>
            </a:extLst>
          </p:cNvPr>
          <p:cNvGrpSpPr/>
          <p:nvPr userDrawn="1"/>
        </p:nvGrpSpPr>
        <p:grpSpPr>
          <a:xfrm>
            <a:off x="-292893" y="1491963"/>
            <a:ext cx="250031" cy="136812"/>
            <a:chOff x="-133350" y="2711163"/>
            <a:chExt cx="333375" cy="136812"/>
          </a:xfrm>
        </p:grpSpPr>
        <p:cxnSp>
          <p:nvCxnSpPr>
            <p:cNvPr id="13" name="Gerader Verbinder 12">
              <a:extLst>
                <a:ext uri="{FF2B5EF4-FFF2-40B4-BE49-F238E27FC236}">
                  <a16:creationId xmlns:a16="http://schemas.microsoft.com/office/drawing/2014/main" id="{612F9041-226E-4E23-B398-1F7D9044B54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618D5641-3E9B-4072-8388-BB46336975A8}"/>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15" name="Gruppieren 14">
            <a:extLst>
              <a:ext uri="{FF2B5EF4-FFF2-40B4-BE49-F238E27FC236}">
                <a16:creationId xmlns:a16="http://schemas.microsoft.com/office/drawing/2014/main" id="{870072D5-E220-4946-9EE1-80DFB58C3A38}"/>
              </a:ext>
            </a:extLst>
          </p:cNvPr>
          <p:cNvGrpSpPr/>
          <p:nvPr userDrawn="1"/>
        </p:nvGrpSpPr>
        <p:grpSpPr>
          <a:xfrm>
            <a:off x="-292893" y="3292188"/>
            <a:ext cx="250031" cy="136812"/>
            <a:chOff x="-133350" y="2711163"/>
            <a:chExt cx="333375" cy="136812"/>
          </a:xfrm>
        </p:grpSpPr>
        <p:cxnSp>
          <p:nvCxnSpPr>
            <p:cNvPr id="16" name="Gerader Verbinder 15">
              <a:extLst>
                <a:ext uri="{FF2B5EF4-FFF2-40B4-BE49-F238E27FC236}">
                  <a16:creationId xmlns:a16="http://schemas.microsoft.com/office/drawing/2014/main" id="{0A43D9D6-7790-4E94-8493-67757E33734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8E7E0758-62D1-453D-B55E-FDC4CCE3C6E4}"/>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18" name="Gruppieren 17">
            <a:extLst>
              <a:ext uri="{FF2B5EF4-FFF2-40B4-BE49-F238E27FC236}">
                <a16:creationId xmlns:a16="http://schemas.microsoft.com/office/drawing/2014/main" id="{84310EC5-28E5-4146-A748-79C1FCA769F0}"/>
              </a:ext>
            </a:extLst>
          </p:cNvPr>
          <p:cNvGrpSpPr/>
          <p:nvPr userDrawn="1"/>
        </p:nvGrpSpPr>
        <p:grpSpPr>
          <a:xfrm>
            <a:off x="-292893" y="6063963"/>
            <a:ext cx="250031" cy="136812"/>
            <a:chOff x="-133350" y="2711163"/>
            <a:chExt cx="333375" cy="136812"/>
          </a:xfrm>
        </p:grpSpPr>
        <p:cxnSp>
          <p:nvCxnSpPr>
            <p:cNvPr id="19" name="Gerader Verbinder 18">
              <a:extLst>
                <a:ext uri="{FF2B5EF4-FFF2-40B4-BE49-F238E27FC236}">
                  <a16:creationId xmlns:a16="http://schemas.microsoft.com/office/drawing/2014/main" id="{2D5BC590-E7B8-48F8-AAC5-6799BCBDEB4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F5B0BA6-3F36-41A3-8125-15AA496849C8}"/>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1" name="Gruppieren 20">
            <a:extLst>
              <a:ext uri="{FF2B5EF4-FFF2-40B4-BE49-F238E27FC236}">
                <a16:creationId xmlns:a16="http://schemas.microsoft.com/office/drawing/2014/main" id="{07018BC3-E9D3-4DC9-9093-D415FD96426D}"/>
              </a:ext>
            </a:extLst>
          </p:cNvPr>
          <p:cNvGrpSpPr/>
          <p:nvPr userDrawn="1"/>
        </p:nvGrpSpPr>
        <p:grpSpPr>
          <a:xfrm>
            <a:off x="-292893" y="6495763"/>
            <a:ext cx="250031" cy="136812"/>
            <a:chOff x="-133350" y="2711163"/>
            <a:chExt cx="333375" cy="136812"/>
          </a:xfrm>
        </p:grpSpPr>
        <p:cxnSp>
          <p:nvCxnSpPr>
            <p:cNvPr id="22" name="Gerader Verbinder 21">
              <a:extLst>
                <a:ext uri="{FF2B5EF4-FFF2-40B4-BE49-F238E27FC236}">
                  <a16:creationId xmlns:a16="http://schemas.microsoft.com/office/drawing/2014/main" id="{38F1A063-9C9E-48DF-9813-A4EA4497C2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F79F31FE-DC89-4DED-A231-3D8DCBF48D98}"/>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4" name="Gruppieren 23">
            <a:extLst>
              <a:ext uri="{FF2B5EF4-FFF2-40B4-BE49-F238E27FC236}">
                <a16:creationId xmlns:a16="http://schemas.microsoft.com/office/drawing/2014/main" id="{F7DF8EA8-3E45-431B-90A0-140583E1D079}"/>
              </a:ext>
            </a:extLst>
          </p:cNvPr>
          <p:cNvGrpSpPr/>
          <p:nvPr userDrawn="1"/>
        </p:nvGrpSpPr>
        <p:grpSpPr>
          <a:xfrm rot="16200000">
            <a:off x="169567" y="-282035"/>
            <a:ext cx="333375" cy="102606"/>
            <a:chOff x="-133350" y="2711167"/>
            <a:chExt cx="333375" cy="136808"/>
          </a:xfrm>
        </p:grpSpPr>
        <p:cxnSp>
          <p:nvCxnSpPr>
            <p:cNvPr id="25" name="Gerader Verbinder 24">
              <a:extLst>
                <a:ext uri="{FF2B5EF4-FFF2-40B4-BE49-F238E27FC236}">
                  <a16:creationId xmlns:a16="http://schemas.microsoft.com/office/drawing/2014/main" id="{B300055A-A6D6-4CE1-986A-0930765E029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B2C23E7-0482-498A-B984-44C6CF40F3B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27" name="Gruppieren 26">
            <a:extLst>
              <a:ext uri="{FF2B5EF4-FFF2-40B4-BE49-F238E27FC236}">
                <a16:creationId xmlns:a16="http://schemas.microsoft.com/office/drawing/2014/main" id="{AC7A65B2-F352-4DA5-9A36-9105D478D2C2}"/>
              </a:ext>
            </a:extLst>
          </p:cNvPr>
          <p:cNvGrpSpPr/>
          <p:nvPr userDrawn="1"/>
        </p:nvGrpSpPr>
        <p:grpSpPr>
          <a:xfrm rot="16200000">
            <a:off x="4273057" y="-282036"/>
            <a:ext cx="333375" cy="102603"/>
            <a:chOff x="-133350" y="2711171"/>
            <a:chExt cx="333375" cy="136804"/>
          </a:xfrm>
        </p:grpSpPr>
        <p:cxnSp>
          <p:nvCxnSpPr>
            <p:cNvPr id="28" name="Gerader Verbinder 27">
              <a:extLst>
                <a:ext uri="{FF2B5EF4-FFF2-40B4-BE49-F238E27FC236}">
                  <a16:creationId xmlns:a16="http://schemas.microsoft.com/office/drawing/2014/main" id="{4D9AE9BE-891D-491B-98F9-78F552DDC8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E259A48F-52D3-481E-86F8-360FED16B872}"/>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0" name="Gruppieren 29">
            <a:extLst>
              <a:ext uri="{FF2B5EF4-FFF2-40B4-BE49-F238E27FC236}">
                <a16:creationId xmlns:a16="http://schemas.microsoft.com/office/drawing/2014/main" id="{7ADB04CE-94F5-430A-9FF1-01DE211731F2}"/>
              </a:ext>
            </a:extLst>
          </p:cNvPr>
          <p:cNvGrpSpPr/>
          <p:nvPr userDrawn="1"/>
        </p:nvGrpSpPr>
        <p:grpSpPr>
          <a:xfrm>
            <a:off x="4652949" y="-397424"/>
            <a:ext cx="93680" cy="333375"/>
            <a:chOff x="6416679" y="-397424"/>
            <a:chExt cx="124907" cy="333375"/>
          </a:xfrm>
        </p:grpSpPr>
        <p:cxnSp>
          <p:nvCxnSpPr>
            <p:cNvPr id="31" name="Gerader Verbinder 30">
              <a:extLst>
                <a:ext uri="{FF2B5EF4-FFF2-40B4-BE49-F238E27FC236}">
                  <a16:creationId xmlns:a16="http://schemas.microsoft.com/office/drawing/2014/main" id="{50411913-7BEC-4F33-BDE8-154F93D079C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A40BADBF-D4AC-4B48-AE66-D79BD3055404}"/>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3" name="Gerader Verbinder 32">
            <a:extLst>
              <a:ext uri="{FF2B5EF4-FFF2-40B4-BE49-F238E27FC236}">
                <a16:creationId xmlns:a16="http://schemas.microsoft.com/office/drawing/2014/main" id="{CB5DA2A5-4F29-4DF6-A342-0A7B4878AAB5}"/>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E820BD84-9211-4C19-A40B-4121AD892514}"/>
              </a:ext>
            </a:extLst>
          </p:cNvPr>
          <p:cNvGrpSpPr/>
          <p:nvPr userDrawn="1"/>
        </p:nvGrpSpPr>
        <p:grpSpPr>
          <a:xfrm rot="16200000">
            <a:off x="8543829" y="-282039"/>
            <a:ext cx="333375" cy="102600"/>
            <a:chOff x="-133350" y="2711175"/>
            <a:chExt cx="333375" cy="136800"/>
          </a:xfrm>
        </p:grpSpPr>
        <p:cxnSp>
          <p:nvCxnSpPr>
            <p:cNvPr id="35" name="Gerader Verbinder 34">
              <a:extLst>
                <a:ext uri="{FF2B5EF4-FFF2-40B4-BE49-F238E27FC236}">
                  <a16:creationId xmlns:a16="http://schemas.microsoft.com/office/drawing/2014/main" id="{21C7D9CA-751B-4809-9338-47DDC5D1A72D}"/>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D1C22B97-CFD8-4E78-BF7E-02A71F190F83}"/>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Tree>
    <p:extLst>
      <p:ext uri="{BB962C8B-B14F-4D97-AF65-F5344CB8AC3E}">
        <p14:creationId xmlns:p14="http://schemas.microsoft.com/office/powerpoint/2010/main" val="99556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folie | 1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EDB1CD61-463B-4898-A60F-1186EED815BB}" type="datetime4">
              <a:rPr lang="de-DE" smtClean="0"/>
              <a:t>25.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3" name="Titel 12">
            <a:extLst>
              <a:ext uri="{FF2B5EF4-FFF2-40B4-BE49-F238E27FC236}">
                <a16:creationId xmlns:a16="http://schemas.microsoft.com/office/drawing/2014/main" id="{6A4CB3A7-ACED-41D0-8E35-318CD3693EA9}"/>
              </a:ext>
            </a:extLst>
          </p:cNvPr>
          <p:cNvSpPr>
            <a:spLocks noGrp="1"/>
          </p:cNvSpPr>
          <p:nvPr>
            <p:ph type="title"/>
          </p:nvPr>
        </p:nvSpPr>
        <p:spPr/>
        <p:txBody>
          <a:bodyPr/>
          <a:lstStyle/>
          <a:p>
            <a:r>
              <a:rPr lang="de-DE"/>
              <a:t>Mastertitelformat bearbeiten</a:t>
            </a:r>
          </a:p>
        </p:txBody>
      </p:sp>
      <p:sp>
        <p:nvSpPr>
          <p:cNvPr id="10" name="Bildplatzhalter 8">
            <a:extLst>
              <a:ext uri="{FF2B5EF4-FFF2-40B4-BE49-F238E27FC236}">
                <a16:creationId xmlns:a16="http://schemas.microsoft.com/office/drawing/2014/main" id="{EBFE18BD-74E5-4328-B98A-9C6FC4FCA59F}"/>
              </a:ext>
            </a:extLst>
          </p:cNvPr>
          <p:cNvSpPr>
            <a:spLocks noGrp="1"/>
          </p:cNvSpPr>
          <p:nvPr>
            <p:ph type="pic" sz="quarter" idx="25" hasCustomPrompt="1"/>
          </p:nvPr>
        </p:nvSpPr>
        <p:spPr>
          <a:xfrm>
            <a:off x="388738" y="1631156"/>
            <a:ext cx="8368310" cy="3951164"/>
          </a:xfrm>
          <a:solidFill>
            <a:schemeClr val="bg1">
              <a:lumMod val="95000"/>
            </a:schemeClr>
          </a:solidFill>
        </p:spPr>
        <p:txBody>
          <a:bodyPr/>
          <a:lstStyle/>
          <a:p>
            <a:r>
              <a:rPr lang="de-DE"/>
              <a:t> </a:t>
            </a:r>
          </a:p>
        </p:txBody>
      </p:sp>
      <p:sp>
        <p:nvSpPr>
          <p:cNvPr id="12" name="Textplatzhalter 10">
            <a:extLst>
              <a:ext uri="{FF2B5EF4-FFF2-40B4-BE49-F238E27FC236}">
                <a16:creationId xmlns:a16="http://schemas.microsoft.com/office/drawing/2014/main" id="{A51E223D-AC82-4D54-A383-0E2DF84E2EFB}"/>
              </a:ext>
            </a:extLst>
          </p:cNvPr>
          <p:cNvSpPr>
            <a:spLocks noGrp="1"/>
          </p:cNvSpPr>
          <p:nvPr>
            <p:ph type="body" sz="quarter" idx="26"/>
          </p:nvPr>
        </p:nvSpPr>
        <p:spPr>
          <a:xfrm>
            <a:off x="388738" y="5690271"/>
            <a:ext cx="8368310"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9" name="Bildplatzhalter 6">
            <a:extLst>
              <a:ext uri="{FF2B5EF4-FFF2-40B4-BE49-F238E27FC236}">
                <a16:creationId xmlns:a16="http://schemas.microsoft.com/office/drawing/2014/main" id="{05EC4CE8-43C6-428F-9E62-CB38E0CE6447}"/>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5" name="Textplatzhalter 9">
            <a:extLst>
              <a:ext uri="{FF2B5EF4-FFF2-40B4-BE49-F238E27FC236}">
                <a16:creationId xmlns:a16="http://schemas.microsoft.com/office/drawing/2014/main" id="{151FE1DD-A4DE-4DE0-AB01-FD3BAC83F362}"/>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204239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folie | 2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6208767C-1F3F-41A5-8218-362FFD6F261A}" type="datetime4">
              <a:rPr lang="de-DE" smtClean="0"/>
              <a:t>25.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6" name="Titel 5">
            <a:extLst>
              <a:ext uri="{FF2B5EF4-FFF2-40B4-BE49-F238E27FC236}">
                <a16:creationId xmlns:a16="http://schemas.microsoft.com/office/drawing/2014/main" id="{C8C7F934-D7F3-42CA-88CC-3AEB50FF1656}"/>
              </a:ext>
            </a:extLst>
          </p:cNvPr>
          <p:cNvSpPr>
            <a:spLocks noGrp="1"/>
          </p:cNvSpPr>
          <p:nvPr>
            <p:ph type="title"/>
          </p:nvPr>
        </p:nvSpPr>
        <p:spPr/>
        <p:txBody>
          <a:bodyPr/>
          <a:lstStyle/>
          <a:p>
            <a:r>
              <a:rPr lang="de-DE"/>
              <a:t>Mastertitelformat bearbeiten</a:t>
            </a:r>
          </a:p>
        </p:txBody>
      </p:sp>
      <p:sp>
        <p:nvSpPr>
          <p:cNvPr id="14" name="Bildplatzhalter 8">
            <a:extLst>
              <a:ext uri="{FF2B5EF4-FFF2-40B4-BE49-F238E27FC236}">
                <a16:creationId xmlns:a16="http://schemas.microsoft.com/office/drawing/2014/main" id="{B4B72DA6-61BE-42F9-8894-08B159BC7C7D}"/>
              </a:ext>
            </a:extLst>
          </p:cNvPr>
          <p:cNvSpPr>
            <a:spLocks noGrp="1"/>
          </p:cNvSpPr>
          <p:nvPr>
            <p:ph type="pic" sz="quarter" idx="25" hasCustomPrompt="1"/>
          </p:nvPr>
        </p:nvSpPr>
        <p:spPr>
          <a:xfrm>
            <a:off x="388738" y="1631156"/>
            <a:ext cx="4102299" cy="3951164"/>
          </a:xfrm>
          <a:solidFill>
            <a:schemeClr val="bg1">
              <a:lumMod val="95000"/>
            </a:schemeClr>
          </a:solidFill>
        </p:spPr>
        <p:txBody>
          <a:bodyPr/>
          <a:lstStyle/>
          <a:p>
            <a:r>
              <a:rPr lang="de-DE"/>
              <a:t> </a:t>
            </a:r>
          </a:p>
        </p:txBody>
      </p:sp>
      <p:sp>
        <p:nvSpPr>
          <p:cNvPr id="15" name="Textplatzhalter 10">
            <a:extLst>
              <a:ext uri="{FF2B5EF4-FFF2-40B4-BE49-F238E27FC236}">
                <a16:creationId xmlns:a16="http://schemas.microsoft.com/office/drawing/2014/main" id="{0E2D86CD-8C0A-461A-82DE-DEB73A6F9ACE}"/>
              </a:ext>
            </a:extLst>
          </p:cNvPr>
          <p:cNvSpPr>
            <a:spLocks noGrp="1"/>
          </p:cNvSpPr>
          <p:nvPr>
            <p:ph type="body" sz="quarter" idx="26"/>
          </p:nvPr>
        </p:nvSpPr>
        <p:spPr>
          <a:xfrm>
            <a:off x="388738"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16" name="Bildplatzhalter 8">
            <a:extLst>
              <a:ext uri="{FF2B5EF4-FFF2-40B4-BE49-F238E27FC236}">
                <a16:creationId xmlns:a16="http://schemas.microsoft.com/office/drawing/2014/main" id="{B4E7C39B-83E8-467B-AD57-55CA08888B5C}"/>
              </a:ext>
            </a:extLst>
          </p:cNvPr>
          <p:cNvSpPr>
            <a:spLocks noGrp="1"/>
          </p:cNvSpPr>
          <p:nvPr>
            <p:ph type="pic" sz="quarter" idx="27" hasCustomPrompt="1"/>
          </p:nvPr>
        </p:nvSpPr>
        <p:spPr>
          <a:xfrm>
            <a:off x="4654748" y="1631156"/>
            <a:ext cx="4102299" cy="3951164"/>
          </a:xfrm>
          <a:solidFill>
            <a:schemeClr val="bg1">
              <a:lumMod val="95000"/>
            </a:schemeClr>
          </a:solidFill>
        </p:spPr>
        <p:txBody>
          <a:bodyPr/>
          <a:lstStyle/>
          <a:p>
            <a:r>
              <a:rPr lang="de-DE"/>
              <a:t> </a:t>
            </a:r>
          </a:p>
        </p:txBody>
      </p:sp>
      <p:sp>
        <p:nvSpPr>
          <p:cNvPr id="17" name="Textplatzhalter 10">
            <a:extLst>
              <a:ext uri="{FF2B5EF4-FFF2-40B4-BE49-F238E27FC236}">
                <a16:creationId xmlns:a16="http://schemas.microsoft.com/office/drawing/2014/main" id="{CE124A50-74B4-4E32-AA56-DCD775B13003}"/>
              </a:ext>
            </a:extLst>
          </p:cNvPr>
          <p:cNvSpPr>
            <a:spLocks noGrp="1"/>
          </p:cNvSpPr>
          <p:nvPr>
            <p:ph type="body" sz="quarter" idx="28"/>
          </p:nvPr>
        </p:nvSpPr>
        <p:spPr>
          <a:xfrm>
            <a:off x="4654748"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11" name="Bildplatzhalter 6">
            <a:extLst>
              <a:ext uri="{FF2B5EF4-FFF2-40B4-BE49-F238E27FC236}">
                <a16:creationId xmlns:a16="http://schemas.microsoft.com/office/drawing/2014/main" id="{BF87D6FE-3E8F-49D4-B36A-217C95B23AF8}"/>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8" name="Textplatzhalter 9">
            <a:extLst>
              <a:ext uri="{FF2B5EF4-FFF2-40B4-BE49-F238E27FC236}">
                <a16:creationId xmlns:a16="http://schemas.microsoft.com/office/drawing/2014/main" id="{8144F7FD-28FD-444B-8ECE-FC43765B79DA}"/>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4209080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folie | 3x">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7CA2B547-DB19-4E04-B696-26B022B455FF}" type="datetime4">
              <a:rPr lang="de-DE" smtClean="0"/>
              <a:t>25.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18" name="Titel 17">
            <a:extLst>
              <a:ext uri="{FF2B5EF4-FFF2-40B4-BE49-F238E27FC236}">
                <a16:creationId xmlns:a16="http://schemas.microsoft.com/office/drawing/2014/main" id="{9995CF9C-9826-4946-A085-FF49199BE4DE}"/>
              </a:ext>
            </a:extLst>
          </p:cNvPr>
          <p:cNvSpPr>
            <a:spLocks noGrp="1"/>
          </p:cNvSpPr>
          <p:nvPr>
            <p:ph type="title"/>
          </p:nvPr>
        </p:nvSpPr>
        <p:spPr/>
        <p:txBody>
          <a:bodyPr/>
          <a:lstStyle/>
          <a:p>
            <a:r>
              <a:rPr lang="de-DE"/>
              <a:t>Mastertitelformat bearbeiten</a:t>
            </a:r>
          </a:p>
        </p:txBody>
      </p:sp>
      <p:sp>
        <p:nvSpPr>
          <p:cNvPr id="21" name="Bildplatzhalter 8">
            <a:extLst>
              <a:ext uri="{FF2B5EF4-FFF2-40B4-BE49-F238E27FC236}">
                <a16:creationId xmlns:a16="http://schemas.microsoft.com/office/drawing/2014/main" id="{E2430412-20B6-4F53-A77B-A26A49135E49}"/>
              </a:ext>
            </a:extLst>
          </p:cNvPr>
          <p:cNvSpPr>
            <a:spLocks noGrp="1"/>
          </p:cNvSpPr>
          <p:nvPr>
            <p:ph type="pic" sz="quarter" idx="25" hasCustomPrompt="1"/>
          </p:nvPr>
        </p:nvSpPr>
        <p:spPr>
          <a:xfrm>
            <a:off x="388738" y="1631156"/>
            <a:ext cx="2677319" cy="3951164"/>
          </a:xfrm>
          <a:solidFill>
            <a:schemeClr val="bg1">
              <a:lumMod val="95000"/>
            </a:schemeClr>
          </a:solidFill>
        </p:spPr>
        <p:txBody>
          <a:bodyPr/>
          <a:lstStyle/>
          <a:p>
            <a:r>
              <a:rPr lang="de-DE"/>
              <a:t> </a:t>
            </a:r>
          </a:p>
        </p:txBody>
      </p:sp>
      <p:sp>
        <p:nvSpPr>
          <p:cNvPr id="22" name="Textplatzhalter 10">
            <a:extLst>
              <a:ext uri="{FF2B5EF4-FFF2-40B4-BE49-F238E27FC236}">
                <a16:creationId xmlns:a16="http://schemas.microsoft.com/office/drawing/2014/main" id="{48CA2DF0-5B92-4CE6-AF1A-CC648431BB90}"/>
              </a:ext>
            </a:extLst>
          </p:cNvPr>
          <p:cNvSpPr>
            <a:spLocks noGrp="1"/>
          </p:cNvSpPr>
          <p:nvPr>
            <p:ph type="body" sz="quarter" idx="26"/>
          </p:nvPr>
        </p:nvSpPr>
        <p:spPr>
          <a:xfrm>
            <a:off x="388738"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23" name="Bildplatzhalter 8">
            <a:extLst>
              <a:ext uri="{FF2B5EF4-FFF2-40B4-BE49-F238E27FC236}">
                <a16:creationId xmlns:a16="http://schemas.microsoft.com/office/drawing/2014/main" id="{002E2471-F223-4896-A895-CE0AF20E11DB}"/>
              </a:ext>
            </a:extLst>
          </p:cNvPr>
          <p:cNvSpPr>
            <a:spLocks noGrp="1"/>
          </p:cNvSpPr>
          <p:nvPr>
            <p:ph type="pic" sz="quarter" idx="27" hasCustomPrompt="1"/>
          </p:nvPr>
        </p:nvSpPr>
        <p:spPr>
          <a:xfrm>
            <a:off x="6079729" y="1631156"/>
            <a:ext cx="2677319" cy="3951164"/>
          </a:xfrm>
          <a:solidFill>
            <a:schemeClr val="bg1">
              <a:lumMod val="95000"/>
            </a:schemeClr>
          </a:solidFill>
        </p:spPr>
        <p:txBody>
          <a:bodyPr/>
          <a:lstStyle/>
          <a:p>
            <a:r>
              <a:rPr lang="de-DE"/>
              <a:t> </a:t>
            </a:r>
          </a:p>
        </p:txBody>
      </p:sp>
      <p:sp>
        <p:nvSpPr>
          <p:cNvPr id="24" name="Textplatzhalter 10">
            <a:extLst>
              <a:ext uri="{FF2B5EF4-FFF2-40B4-BE49-F238E27FC236}">
                <a16:creationId xmlns:a16="http://schemas.microsoft.com/office/drawing/2014/main" id="{470E7482-A37A-44BE-ADE5-A0B3B10E8FCA}"/>
              </a:ext>
            </a:extLst>
          </p:cNvPr>
          <p:cNvSpPr>
            <a:spLocks noGrp="1"/>
          </p:cNvSpPr>
          <p:nvPr>
            <p:ph type="body" sz="quarter" idx="28"/>
          </p:nvPr>
        </p:nvSpPr>
        <p:spPr>
          <a:xfrm>
            <a:off x="6079729"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25" name="Bildplatzhalter 8">
            <a:extLst>
              <a:ext uri="{FF2B5EF4-FFF2-40B4-BE49-F238E27FC236}">
                <a16:creationId xmlns:a16="http://schemas.microsoft.com/office/drawing/2014/main" id="{3FD09289-F115-4464-A726-812A11720CAD}"/>
              </a:ext>
            </a:extLst>
          </p:cNvPr>
          <p:cNvSpPr>
            <a:spLocks noGrp="1"/>
          </p:cNvSpPr>
          <p:nvPr>
            <p:ph type="pic" sz="quarter" idx="29" hasCustomPrompt="1"/>
          </p:nvPr>
        </p:nvSpPr>
        <p:spPr>
          <a:xfrm>
            <a:off x="3234233" y="1631156"/>
            <a:ext cx="2677319" cy="3951164"/>
          </a:xfrm>
          <a:solidFill>
            <a:schemeClr val="bg1">
              <a:lumMod val="95000"/>
            </a:schemeClr>
          </a:solidFill>
        </p:spPr>
        <p:txBody>
          <a:bodyPr/>
          <a:lstStyle/>
          <a:p>
            <a:r>
              <a:rPr lang="de-DE"/>
              <a:t> </a:t>
            </a:r>
          </a:p>
        </p:txBody>
      </p:sp>
      <p:sp>
        <p:nvSpPr>
          <p:cNvPr id="26" name="Textplatzhalter 10">
            <a:extLst>
              <a:ext uri="{FF2B5EF4-FFF2-40B4-BE49-F238E27FC236}">
                <a16:creationId xmlns:a16="http://schemas.microsoft.com/office/drawing/2014/main" id="{F3F11CE6-C8CF-4ABE-B3B8-C00D74678A95}"/>
              </a:ext>
            </a:extLst>
          </p:cNvPr>
          <p:cNvSpPr>
            <a:spLocks noGrp="1"/>
          </p:cNvSpPr>
          <p:nvPr>
            <p:ph type="body" sz="quarter" idx="30"/>
          </p:nvPr>
        </p:nvSpPr>
        <p:spPr>
          <a:xfrm>
            <a:off x="3234233" y="5690271"/>
            <a:ext cx="2677319" cy="511084"/>
          </a:xfrm>
        </p:spPr>
        <p:txBody>
          <a:bodyPr wrap="square" rIns="180000">
            <a:noAutofit/>
          </a:bodyPr>
          <a:lstStyle>
            <a:lvl1pPr>
              <a:lnSpc>
                <a:spcPct val="110000"/>
              </a:lnSpc>
              <a:spcAft>
                <a:spcPts val="0"/>
              </a:spcAft>
              <a:defRPr sz="1200"/>
            </a:lvl1pPr>
          </a:lstStyle>
          <a:p>
            <a:pPr lvl="0"/>
            <a:r>
              <a:rPr lang="de-DE" dirty="0"/>
              <a:t>Mastertextformat bearbeiten</a:t>
            </a:r>
          </a:p>
        </p:txBody>
      </p:sp>
      <p:sp>
        <p:nvSpPr>
          <p:cNvPr id="13" name="Bildplatzhalter 6">
            <a:extLst>
              <a:ext uri="{FF2B5EF4-FFF2-40B4-BE49-F238E27FC236}">
                <a16:creationId xmlns:a16="http://schemas.microsoft.com/office/drawing/2014/main" id="{A7347480-9F70-4378-B138-B8B7C593F862}"/>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5" name="Textplatzhalter 9">
            <a:extLst>
              <a:ext uri="{FF2B5EF4-FFF2-40B4-BE49-F238E27FC236}">
                <a16:creationId xmlns:a16="http://schemas.microsoft.com/office/drawing/2014/main" id="{F2D9D4FD-EB70-4EB8-B80A-2EA29FBFE601}"/>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2750319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s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D1A83F6D-DA99-48A0-84E5-B5538AA15F80}" type="datetime4">
              <a:rPr lang="de-DE" smtClean="0"/>
              <a:t>25.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388738" y="1631156"/>
            <a:ext cx="8366525"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p>
            <a:r>
              <a:rPr lang="de-DE"/>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3" name="Textplatzhalter 9">
            <a:extLst>
              <a:ext uri="{FF2B5EF4-FFF2-40B4-BE49-F238E27FC236}">
                <a16:creationId xmlns:a16="http://schemas.microsoft.com/office/drawing/2014/main" id="{F57BDCD3-0281-4244-8EA0-F5395782D85D}"/>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1910237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s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5647FD80-D9F7-4A8B-A7F2-4E9CA0251BEF}" type="datetime4">
              <a:rPr lang="de-DE" smtClean="0"/>
              <a:t>25.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8" name="Inhaltsplatzhalter 7">
            <a:extLst>
              <a:ext uri="{FF2B5EF4-FFF2-40B4-BE49-F238E27FC236}">
                <a16:creationId xmlns:a16="http://schemas.microsoft.com/office/drawing/2014/main" id="{6A3EEDC1-9ABB-471E-855E-52CC8C208FB3}"/>
              </a:ext>
            </a:extLst>
          </p:cNvPr>
          <p:cNvSpPr>
            <a:spLocks noGrp="1"/>
          </p:cNvSpPr>
          <p:nvPr>
            <p:ph sz="quarter" idx="14" hasCustomPrompt="1"/>
          </p:nvPr>
        </p:nvSpPr>
        <p:spPr>
          <a:xfrm>
            <a:off x="388738" y="1631156"/>
            <a:ext cx="4102300" cy="4569619"/>
          </a:xfrm>
        </p:spPr>
        <p:txBody>
          <a:bodyPr/>
          <a:lstStyle/>
          <a:p>
            <a:pPr lvl="0"/>
            <a:r>
              <a:rPr lang="de-DE" dirty="0"/>
              <a:t> </a:t>
            </a:r>
          </a:p>
        </p:txBody>
      </p:sp>
      <p:sp>
        <p:nvSpPr>
          <p:cNvPr id="9" name="Titel 8">
            <a:extLst>
              <a:ext uri="{FF2B5EF4-FFF2-40B4-BE49-F238E27FC236}">
                <a16:creationId xmlns:a16="http://schemas.microsoft.com/office/drawing/2014/main" id="{BBD0D2AE-225B-47F4-A359-0020AE80AD0D}"/>
              </a:ext>
            </a:extLst>
          </p:cNvPr>
          <p:cNvSpPr>
            <a:spLocks noGrp="1"/>
          </p:cNvSpPr>
          <p:nvPr>
            <p:ph type="title"/>
          </p:nvPr>
        </p:nvSpPr>
        <p:spPr/>
        <p:txBody>
          <a:bodyPr/>
          <a:lstStyle/>
          <a:p>
            <a:r>
              <a:rPr lang="de-DE"/>
              <a:t>Mastertitelformat bearbeiten</a:t>
            </a:r>
          </a:p>
        </p:txBody>
      </p:sp>
      <p:sp>
        <p:nvSpPr>
          <p:cNvPr id="10" name="Bildplatzhalter 6">
            <a:extLst>
              <a:ext uri="{FF2B5EF4-FFF2-40B4-BE49-F238E27FC236}">
                <a16:creationId xmlns:a16="http://schemas.microsoft.com/office/drawing/2014/main" id="{451A9BBC-9F96-4260-BC40-C6D3D23D6FB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1" name="Inhaltsplatzhalter 7">
            <a:extLst>
              <a:ext uri="{FF2B5EF4-FFF2-40B4-BE49-F238E27FC236}">
                <a16:creationId xmlns:a16="http://schemas.microsoft.com/office/drawing/2014/main" id="{33608DEB-69EC-4E8F-A567-9E3EA36C3624}"/>
              </a:ext>
            </a:extLst>
          </p:cNvPr>
          <p:cNvSpPr>
            <a:spLocks noGrp="1"/>
          </p:cNvSpPr>
          <p:nvPr>
            <p:ph sz="quarter" idx="39" hasCustomPrompt="1"/>
          </p:nvPr>
        </p:nvSpPr>
        <p:spPr>
          <a:xfrm>
            <a:off x="4654748" y="1631156"/>
            <a:ext cx="4102300" cy="4569619"/>
          </a:xfrm>
        </p:spPr>
        <p:txBody>
          <a:bodyPr/>
          <a:lstStyle/>
          <a:p>
            <a:pPr lvl="0"/>
            <a:r>
              <a:rPr lang="de-DE" dirty="0"/>
              <a:t> </a:t>
            </a:r>
          </a:p>
        </p:txBody>
      </p:sp>
      <p:sp>
        <p:nvSpPr>
          <p:cNvPr id="14" name="Textplatzhalter 9">
            <a:extLst>
              <a:ext uri="{FF2B5EF4-FFF2-40B4-BE49-F238E27FC236}">
                <a16:creationId xmlns:a16="http://schemas.microsoft.com/office/drawing/2014/main" id="{8B45CB1A-66FB-4C45-BAA6-D359C744CF90}"/>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3550053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altsfolie | mit Tex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F1D1372F-BD91-434A-8C65-FCA80C2EA82B}" type="datetime4">
              <a:rPr lang="de-DE" smtClean="0"/>
              <a:t>25.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5086500-15A5-49F2-8B64-748C19FDABC2}"/>
              </a:ext>
            </a:extLst>
          </p:cNvPr>
          <p:cNvSpPr>
            <a:spLocks noGrp="1"/>
          </p:cNvSpPr>
          <p:nvPr>
            <p:ph type="body" sz="quarter" idx="15"/>
          </p:nvPr>
        </p:nvSpPr>
        <p:spPr>
          <a:xfrm>
            <a:off x="6078646" y="1631156"/>
            <a:ext cx="2678400" cy="4569620"/>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384BE64F-DBB2-4BF3-ABE7-E92BB978D2A0}"/>
              </a:ext>
            </a:extLst>
          </p:cNvPr>
          <p:cNvSpPr>
            <a:spLocks noGrp="1"/>
          </p:cNvSpPr>
          <p:nvPr>
            <p:ph type="title"/>
          </p:nvPr>
        </p:nvSpPr>
        <p:spPr/>
        <p:txBody>
          <a:bodyPr/>
          <a:lstStyle/>
          <a:p>
            <a:r>
              <a:rPr lang="de-DE"/>
              <a:t>Mastertitelformat bearbeiten</a:t>
            </a:r>
          </a:p>
        </p:txBody>
      </p:sp>
      <p:sp>
        <p:nvSpPr>
          <p:cNvPr id="9" name="Inhaltsplatzhalter 7">
            <a:extLst>
              <a:ext uri="{FF2B5EF4-FFF2-40B4-BE49-F238E27FC236}">
                <a16:creationId xmlns:a16="http://schemas.microsoft.com/office/drawing/2014/main" id="{0D6633D6-CA56-460E-AA1C-9A4D6A62324A}"/>
              </a:ext>
            </a:extLst>
          </p:cNvPr>
          <p:cNvSpPr>
            <a:spLocks noGrp="1"/>
          </p:cNvSpPr>
          <p:nvPr>
            <p:ph sz="quarter" idx="16" hasCustomPrompt="1"/>
          </p:nvPr>
        </p:nvSpPr>
        <p:spPr>
          <a:xfrm>
            <a:off x="388738" y="1631157"/>
            <a:ext cx="5522814" cy="4569620"/>
          </a:xfrm>
        </p:spPr>
        <p:txBody>
          <a:bodyPr/>
          <a:lstStyle/>
          <a:p>
            <a:pPr lvl="0"/>
            <a:r>
              <a:rPr lang="de-DE" dirty="0"/>
              <a:t> </a:t>
            </a:r>
          </a:p>
        </p:txBody>
      </p:sp>
      <p:sp>
        <p:nvSpPr>
          <p:cNvPr id="11" name="Bildplatzhalter 6">
            <a:extLst>
              <a:ext uri="{FF2B5EF4-FFF2-40B4-BE49-F238E27FC236}">
                <a16:creationId xmlns:a16="http://schemas.microsoft.com/office/drawing/2014/main" id="{7CDDF36A-B7A5-4E95-A5D6-07C5FCED28B4}"/>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9E5D2714-EC07-4974-BFC0-E1EEC11C5404}"/>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3223519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ur Titel | Blau">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lvl1pPr>
              <a:defRPr>
                <a:solidFill>
                  <a:schemeClr val="bg1"/>
                </a:solidFill>
              </a:defRPr>
            </a:lvl1pPr>
          </a:lstStyle>
          <a:p>
            <a:r>
              <a:rPr lang="de-DE"/>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bg1"/>
                </a:solidFill>
              </a:defRPr>
            </a:lvl1pPr>
          </a:lstStyle>
          <a:p>
            <a:fld id="{56141028-ED0C-4404-B9E8-666375B7B089}" type="datetime4">
              <a:rPr lang="de-DE" smtClean="0"/>
              <a:t>25.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bg1"/>
                </a:solidFill>
              </a:defRPr>
            </a:lvl1p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bg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387900" y="6538526"/>
            <a:ext cx="87561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9" name="Rechteck 58">
            <a:extLst>
              <a:ext uri="{FF2B5EF4-FFF2-40B4-BE49-F238E27FC236}">
                <a16:creationId xmlns:a16="http://schemas.microsoft.com/office/drawing/2014/main" id="{F1925060-7FCF-4CBC-B0DA-0731E3E98579}"/>
              </a:ext>
            </a:extLst>
          </p:cNvPr>
          <p:cNvSpPr/>
          <p:nvPr userDrawn="1"/>
        </p:nvSpPr>
        <p:spPr>
          <a:xfrm>
            <a:off x="388800" y="1196733"/>
            <a:ext cx="8757047"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0" name="Bildplatzhalter 6">
            <a:extLst>
              <a:ext uri="{FF2B5EF4-FFF2-40B4-BE49-F238E27FC236}">
                <a16:creationId xmlns:a16="http://schemas.microsoft.com/office/drawing/2014/main" id="{93DCB95B-459E-4AC2-8E4B-6C459242A953}"/>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3"/>
                </a:solidFill>
              </a:defRPr>
            </a:lvl1pPr>
          </a:lstStyle>
          <a:p>
            <a:r>
              <a:rPr lang="de-DE" dirty="0"/>
              <a:t>Optional Logo einfügen</a:t>
            </a:r>
          </a:p>
        </p:txBody>
      </p:sp>
      <p:grpSp>
        <p:nvGrpSpPr>
          <p:cNvPr id="11" name="Gruppieren 10">
            <a:extLst>
              <a:ext uri="{FF2B5EF4-FFF2-40B4-BE49-F238E27FC236}">
                <a16:creationId xmlns:a16="http://schemas.microsoft.com/office/drawing/2014/main" id="{3ECEE8D8-DF92-4CFD-A29A-DD98DFA7EC69}"/>
              </a:ext>
            </a:extLst>
          </p:cNvPr>
          <p:cNvGrpSpPr/>
          <p:nvPr userDrawn="1"/>
        </p:nvGrpSpPr>
        <p:grpSpPr>
          <a:xfrm>
            <a:off x="-292893" y="160153"/>
            <a:ext cx="250031" cy="136812"/>
            <a:chOff x="-133350" y="2711163"/>
            <a:chExt cx="333375" cy="136812"/>
          </a:xfrm>
        </p:grpSpPr>
        <p:cxnSp>
          <p:nvCxnSpPr>
            <p:cNvPr id="12" name="Gerader Verbinder 11">
              <a:extLst>
                <a:ext uri="{FF2B5EF4-FFF2-40B4-BE49-F238E27FC236}">
                  <a16:creationId xmlns:a16="http://schemas.microsoft.com/office/drawing/2014/main" id="{E89218EB-083A-44EC-89C4-86451CE1FC7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399474D3-E53E-4ABA-9B61-C9BB08A3276B}"/>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4" name="Gruppieren 13">
            <a:extLst>
              <a:ext uri="{FF2B5EF4-FFF2-40B4-BE49-F238E27FC236}">
                <a16:creationId xmlns:a16="http://schemas.microsoft.com/office/drawing/2014/main" id="{57879191-3BE6-4B4E-A6B9-7EE964614B47}"/>
              </a:ext>
            </a:extLst>
          </p:cNvPr>
          <p:cNvGrpSpPr/>
          <p:nvPr userDrawn="1"/>
        </p:nvGrpSpPr>
        <p:grpSpPr>
          <a:xfrm>
            <a:off x="-292893" y="1131703"/>
            <a:ext cx="250031" cy="136812"/>
            <a:chOff x="-133350" y="2711163"/>
            <a:chExt cx="333375" cy="136812"/>
          </a:xfrm>
        </p:grpSpPr>
        <p:cxnSp>
          <p:nvCxnSpPr>
            <p:cNvPr id="15" name="Gerader Verbinder 14">
              <a:extLst>
                <a:ext uri="{FF2B5EF4-FFF2-40B4-BE49-F238E27FC236}">
                  <a16:creationId xmlns:a16="http://schemas.microsoft.com/office/drawing/2014/main" id="{94484379-E642-433C-B53A-1DEE6A9DD4E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7C54D7A6-C6ED-4572-B49C-338FB11A042A}"/>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7" name="Gruppieren 16">
            <a:extLst>
              <a:ext uri="{FF2B5EF4-FFF2-40B4-BE49-F238E27FC236}">
                <a16:creationId xmlns:a16="http://schemas.microsoft.com/office/drawing/2014/main" id="{382F9D16-DA93-44FA-B850-67D0B6AD397D}"/>
              </a:ext>
            </a:extLst>
          </p:cNvPr>
          <p:cNvGrpSpPr/>
          <p:nvPr userDrawn="1"/>
        </p:nvGrpSpPr>
        <p:grpSpPr>
          <a:xfrm>
            <a:off x="-292893" y="1491963"/>
            <a:ext cx="250031" cy="136812"/>
            <a:chOff x="-133350" y="2711163"/>
            <a:chExt cx="333375" cy="136812"/>
          </a:xfrm>
        </p:grpSpPr>
        <p:cxnSp>
          <p:nvCxnSpPr>
            <p:cNvPr id="18" name="Gerader Verbinder 17">
              <a:extLst>
                <a:ext uri="{FF2B5EF4-FFF2-40B4-BE49-F238E27FC236}">
                  <a16:creationId xmlns:a16="http://schemas.microsoft.com/office/drawing/2014/main" id="{7201A13C-71DC-4465-B39F-F196A50353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D957CB6E-B09B-4A22-86F0-6C38F81B2E90}"/>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0" name="Gruppieren 19">
            <a:extLst>
              <a:ext uri="{FF2B5EF4-FFF2-40B4-BE49-F238E27FC236}">
                <a16:creationId xmlns:a16="http://schemas.microsoft.com/office/drawing/2014/main" id="{38DB7D0C-ACAA-4A6B-8088-624B0BC24502}"/>
              </a:ext>
            </a:extLst>
          </p:cNvPr>
          <p:cNvGrpSpPr/>
          <p:nvPr userDrawn="1"/>
        </p:nvGrpSpPr>
        <p:grpSpPr>
          <a:xfrm>
            <a:off x="-292893" y="3292188"/>
            <a:ext cx="250031" cy="136812"/>
            <a:chOff x="-133350" y="2711163"/>
            <a:chExt cx="333375" cy="136812"/>
          </a:xfrm>
        </p:grpSpPr>
        <p:cxnSp>
          <p:nvCxnSpPr>
            <p:cNvPr id="21" name="Gerader Verbinder 20">
              <a:extLst>
                <a:ext uri="{FF2B5EF4-FFF2-40B4-BE49-F238E27FC236}">
                  <a16:creationId xmlns:a16="http://schemas.microsoft.com/office/drawing/2014/main" id="{E8B86ED7-0F29-451E-8C7D-9B396D5E209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ED76FB85-7BBB-4E8D-A853-5FCC744835E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3" name="Gruppieren 22">
            <a:extLst>
              <a:ext uri="{FF2B5EF4-FFF2-40B4-BE49-F238E27FC236}">
                <a16:creationId xmlns:a16="http://schemas.microsoft.com/office/drawing/2014/main" id="{E1524020-40DB-450A-AEE5-3E1B459B16B5}"/>
              </a:ext>
            </a:extLst>
          </p:cNvPr>
          <p:cNvGrpSpPr/>
          <p:nvPr userDrawn="1"/>
        </p:nvGrpSpPr>
        <p:grpSpPr>
          <a:xfrm>
            <a:off x="-292893" y="6063963"/>
            <a:ext cx="250031" cy="136812"/>
            <a:chOff x="-133350" y="2711163"/>
            <a:chExt cx="333375" cy="136812"/>
          </a:xfrm>
        </p:grpSpPr>
        <p:cxnSp>
          <p:nvCxnSpPr>
            <p:cNvPr id="24" name="Gerader Verbinder 23">
              <a:extLst>
                <a:ext uri="{FF2B5EF4-FFF2-40B4-BE49-F238E27FC236}">
                  <a16:creationId xmlns:a16="http://schemas.microsoft.com/office/drawing/2014/main" id="{539CBAAA-C79F-4BC9-9AF3-18ED0AF9EE7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65F01F83-E434-491F-8893-1CE5848F9B6D}"/>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6" name="Gruppieren 25">
            <a:extLst>
              <a:ext uri="{FF2B5EF4-FFF2-40B4-BE49-F238E27FC236}">
                <a16:creationId xmlns:a16="http://schemas.microsoft.com/office/drawing/2014/main" id="{99ECB07F-83AC-4A69-A930-C51459FBE5BA}"/>
              </a:ext>
            </a:extLst>
          </p:cNvPr>
          <p:cNvGrpSpPr/>
          <p:nvPr userDrawn="1"/>
        </p:nvGrpSpPr>
        <p:grpSpPr>
          <a:xfrm>
            <a:off x="-292893" y="6495763"/>
            <a:ext cx="250031" cy="136812"/>
            <a:chOff x="-133350" y="2711163"/>
            <a:chExt cx="333375" cy="136812"/>
          </a:xfrm>
        </p:grpSpPr>
        <p:cxnSp>
          <p:nvCxnSpPr>
            <p:cNvPr id="27" name="Gerader Verbinder 26">
              <a:extLst>
                <a:ext uri="{FF2B5EF4-FFF2-40B4-BE49-F238E27FC236}">
                  <a16:creationId xmlns:a16="http://schemas.microsoft.com/office/drawing/2014/main" id="{EB6DF347-64CA-4BE1-8952-3E80EBD0082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extfeld 27">
              <a:extLst>
                <a:ext uri="{FF2B5EF4-FFF2-40B4-BE49-F238E27FC236}">
                  <a16:creationId xmlns:a16="http://schemas.microsoft.com/office/drawing/2014/main" id="{F82628F6-8442-4626-962B-E947FDA8C0C0}"/>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29" name="Gruppieren 28">
            <a:extLst>
              <a:ext uri="{FF2B5EF4-FFF2-40B4-BE49-F238E27FC236}">
                <a16:creationId xmlns:a16="http://schemas.microsoft.com/office/drawing/2014/main" id="{C9B4EC5D-DF7B-4D80-86D6-C95B0B60B325}"/>
              </a:ext>
            </a:extLst>
          </p:cNvPr>
          <p:cNvGrpSpPr/>
          <p:nvPr userDrawn="1"/>
        </p:nvGrpSpPr>
        <p:grpSpPr>
          <a:xfrm rot="16200000">
            <a:off x="169567" y="-282035"/>
            <a:ext cx="333375" cy="102606"/>
            <a:chOff x="-133350" y="2711167"/>
            <a:chExt cx="333375" cy="136808"/>
          </a:xfrm>
        </p:grpSpPr>
        <p:cxnSp>
          <p:nvCxnSpPr>
            <p:cNvPr id="30" name="Gerader Verbinder 29">
              <a:extLst>
                <a:ext uri="{FF2B5EF4-FFF2-40B4-BE49-F238E27FC236}">
                  <a16:creationId xmlns:a16="http://schemas.microsoft.com/office/drawing/2014/main" id="{7A230F03-8AA4-4AAE-999A-6E872C727A8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feld 30">
              <a:extLst>
                <a:ext uri="{FF2B5EF4-FFF2-40B4-BE49-F238E27FC236}">
                  <a16:creationId xmlns:a16="http://schemas.microsoft.com/office/drawing/2014/main" id="{1C36145D-6FFB-4D3A-85D6-2ACFDAE5F5D2}"/>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2" name="Gruppieren 31">
            <a:extLst>
              <a:ext uri="{FF2B5EF4-FFF2-40B4-BE49-F238E27FC236}">
                <a16:creationId xmlns:a16="http://schemas.microsoft.com/office/drawing/2014/main" id="{0D1EC147-B041-40BC-BA8D-878A722616DE}"/>
              </a:ext>
            </a:extLst>
          </p:cNvPr>
          <p:cNvGrpSpPr/>
          <p:nvPr userDrawn="1"/>
        </p:nvGrpSpPr>
        <p:grpSpPr>
          <a:xfrm rot="16200000">
            <a:off x="4273057" y="-282036"/>
            <a:ext cx="333375" cy="102603"/>
            <a:chOff x="-133350" y="2711171"/>
            <a:chExt cx="333375" cy="136804"/>
          </a:xfrm>
        </p:grpSpPr>
        <p:cxnSp>
          <p:nvCxnSpPr>
            <p:cNvPr id="33" name="Gerader Verbinder 32">
              <a:extLst>
                <a:ext uri="{FF2B5EF4-FFF2-40B4-BE49-F238E27FC236}">
                  <a16:creationId xmlns:a16="http://schemas.microsoft.com/office/drawing/2014/main" id="{4A4E226E-C413-42F0-AA69-108B05313D4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4A93327E-EEC7-45A4-9C35-410D17ECB865}"/>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35" name="Gruppieren 34">
            <a:extLst>
              <a:ext uri="{FF2B5EF4-FFF2-40B4-BE49-F238E27FC236}">
                <a16:creationId xmlns:a16="http://schemas.microsoft.com/office/drawing/2014/main" id="{0EC1AF1A-26A7-479B-A176-8997B58ED4D1}"/>
              </a:ext>
            </a:extLst>
          </p:cNvPr>
          <p:cNvGrpSpPr/>
          <p:nvPr userDrawn="1"/>
        </p:nvGrpSpPr>
        <p:grpSpPr>
          <a:xfrm>
            <a:off x="4652949" y="-397424"/>
            <a:ext cx="93680" cy="333375"/>
            <a:chOff x="6416679" y="-397424"/>
            <a:chExt cx="124907" cy="333375"/>
          </a:xfrm>
        </p:grpSpPr>
        <p:cxnSp>
          <p:nvCxnSpPr>
            <p:cNvPr id="36" name="Gerader Verbinder 35">
              <a:extLst>
                <a:ext uri="{FF2B5EF4-FFF2-40B4-BE49-F238E27FC236}">
                  <a16:creationId xmlns:a16="http://schemas.microsoft.com/office/drawing/2014/main" id="{80D76042-D322-4CD0-B41A-CE295CEC6835}"/>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397EC952-23B6-4728-82B6-3D733107C66E}"/>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38" name="Gerader Verbinder 37">
            <a:extLst>
              <a:ext uri="{FF2B5EF4-FFF2-40B4-BE49-F238E27FC236}">
                <a16:creationId xmlns:a16="http://schemas.microsoft.com/office/drawing/2014/main" id="{D8CEDBB7-9662-435E-8F5A-F3EE555D990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39" name="Gruppieren 38">
            <a:extLst>
              <a:ext uri="{FF2B5EF4-FFF2-40B4-BE49-F238E27FC236}">
                <a16:creationId xmlns:a16="http://schemas.microsoft.com/office/drawing/2014/main" id="{24365663-FE3F-47D4-A8D7-729A38C4987D}"/>
              </a:ext>
            </a:extLst>
          </p:cNvPr>
          <p:cNvGrpSpPr/>
          <p:nvPr userDrawn="1"/>
        </p:nvGrpSpPr>
        <p:grpSpPr>
          <a:xfrm rot="16200000">
            <a:off x="8543829" y="-282039"/>
            <a:ext cx="333375" cy="102600"/>
            <a:chOff x="-133350" y="2711175"/>
            <a:chExt cx="333375" cy="136800"/>
          </a:xfrm>
        </p:grpSpPr>
        <p:cxnSp>
          <p:nvCxnSpPr>
            <p:cNvPr id="40" name="Gerader Verbinder 39">
              <a:extLst>
                <a:ext uri="{FF2B5EF4-FFF2-40B4-BE49-F238E27FC236}">
                  <a16:creationId xmlns:a16="http://schemas.microsoft.com/office/drawing/2014/main" id="{92EE37E1-8647-4AEB-9AEE-FF0711435F3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feld 40">
              <a:extLst>
                <a:ext uri="{FF2B5EF4-FFF2-40B4-BE49-F238E27FC236}">
                  <a16:creationId xmlns:a16="http://schemas.microsoft.com/office/drawing/2014/main" id="{C2B4E3D7-0BC3-4BC1-B86B-DD51E9785755}"/>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3" name="Freihandform: Form 42">
            <a:extLst>
              <a:ext uri="{FF2B5EF4-FFF2-40B4-BE49-F238E27FC236}">
                <a16:creationId xmlns:a16="http://schemas.microsoft.com/office/drawing/2014/main" id="{2ED7546F-973E-4A24-ADB0-32DBF18BCCFB}"/>
              </a:ext>
            </a:extLst>
          </p:cNvPr>
          <p:cNvSpPr>
            <a:spLocks noChangeAspect="1"/>
          </p:cNvSpPr>
          <p:nvPr userDrawn="1"/>
        </p:nvSpPr>
        <p:spPr>
          <a:xfrm>
            <a:off x="7947048" y="299347"/>
            <a:ext cx="810000" cy="309246"/>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316A"/>
          </a:solidFill>
          <a:ln w="9525" cap="flat">
            <a:noFill/>
            <a:prstDash val="solid"/>
            <a:miter/>
          </a:ln>
        </p:spPr>
        <p:txBody>
          <a:bodyPr rtlCol="0" anchor="ctr"/>
          <a:lstStyle/>
          <a:p>
            <a:endParaRPr lang="de-DE"/>
          </a:p>
        </p:txBody>
      </p:sp>
      <p:sp>
        <p:nvSpPr>
          <p:cNvPr id="45" name="Textplatzhalter 9">
            <a:extLst>
              <a:ext uri="{FF2B5EF4-FFF2-40B4-BE49-F238E27FC236}">
                <a16:creationId xmlns:a16="http://schemas.microsoft.com/office/drawing/2014/main" id="{DD322FE5-6632-4CD2-99F1-1B9DDBF7139E}"/>
              </a:ext>
            </a:extLst>
          </p:cNvPr>
          <p:cNvSpPr>
            <a:spLocks noGrp="1"/>
          </p:cNvSpPr>
          <p:nvPr>
            <p:ph type="body" sz="quarter" idx="37"/>
          </p:nvPr>
        </p:nvSpPr>
        <p:spPr>
          <a:xfrm>
            <a:off x="388738" y="611950"/>
            <a:ext cx="5133289" cy="218586"/>
          </a:xfrm>
        </p:spPr>
        <p:txBody>
          <a:bodyPr wrap="square">
            <a:spAutoFit/>
          </a:bodyPr>
          <a:lstStyle>
            <a:lvl1pPr>
              <a:defRPr sz="1400">
                <a:solidFill>
                  <a:schemeClr val="bg1"/>
                </a:solidFill>
              </a:defRPr>
            </a:lvl1pPr>
          </a:lstStyle>
          <a:p>
            <a:pPr lvl="0"/>
            <a:r>
              <a:rPr lang="de-DE" dirty="0"/>
              <a:t>Mastertextformat bearbeiten</a:t>
            </a:r>
          </a:p>
        </p:txBody>
      </p:sp>
    </p:spTree>
    <p:extLst>
      <p:ext uri="{BB962C8B-B14F-4D97-AF65-F5344CB8AC3E}">
        <p14:creationId xmlns:p14="http://schemas.microsoft.com/office/powerpoint/2010/main" val="193577272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 wei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D0A7E78A-F082-46DD-959F-2394F7B15488}" type="datetime4">
              <a:rPr lang="de-DE" smtClean="0"/>
              <a:t>25.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Bildplatzhalter 6">
            <a:extLst>
              <a:ext uri="{FF2B5EF4-FFF2-40B4-BE49-F238E27FC236}">
                <a16:creationId xmlns:a16="http://schemas.microsoft.com/office/drawing/2014/main" id="{18B908A7-A1D8-4FB7-9CB4-BDC3E20D2B62}"/>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0" name="Textplatzhalter 9">
            <a:extLst>
              <a:ext uri="{FF2B5EF4-FFF2-40B4-BE49-F238E27FC236}">
                <a16:creationId xmlns:a16="http://schemas.microsoft.com/office/drawing/2014/main" id="{92D675CD-AEF9-40D8-9E51-B443137C3F26}"/>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2603793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Zitat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p:nvPr>
        </p:nvSpPr>
        <p:spPr/>
        <p:txBody>
          <a:bodyPr/>
          <a:lstStyle/>
          <a:p>
            <a:r>
              <a:rPr lang="de-DE" dirty="0"/>
              <a:t>Mastertitelformat bearbeiten</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D125EA63-E899-492D-B18D-1638131A49E5}" type="datetime4">
              <a:rPr lang="de-DE" smtClean="0"/>
              <a:t>25.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EB25E710-D493-4189-8EF7-00ABE0AB56E5}"/>
              </a:ext>
            </a:extLst>
          </p:cNvPr>
          <p:cNvSpPr/>
          <p:nvPr userDrawn="1"/>
        </p:nvSpPr>
        <p:spPr>
          <a:xfrm>
            <a:off x="388738" y="1631156"/>
            <a:ext cx="8368310" cy="45696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135000" rIns="135000" bIns="135000" rtlCol="0" anchor="ctr"/>
          <a:lstStyle/>
          <a:p>
            <a:pPr marL="0" marR="0" indent="0" algn="l" defTabSz="685800" rtl="0" eaLnBrk="1" fontAlgn="auto" latinLnBrk="0" hangingPunct="1">
              <a:lnSpc>
                <a:spcPct val="110000"/>
              </a:lnSpc>
              <a:spcBef>
                <a:spcPts val="0"/>
              </a:spcBef>
              <a:spcAft>
                <a:spcPts val="900"/>
              </a:spcAft>
              <a:buClrTx/>
              <a:buSzTx/>
              <a:buFont typeface="Arial" panose="020B0604020202020204" pitchFamily="34" charset="0"/>
              <a:buNone/>
              <a:tabLst/>
            </a:pPr>
            <a:endParaRPr kumimoji="0" lang="de-DE" sz="1200" b="0" i="0" u="none" strike="noStrike" kern="1200" cap="none" spc="0" normalizeH="0" baseline="0" noProof="0" dirty="0">
              <a:ln>
                <a:noFill/>
              </a:ln>
              <a:solidFill>
                <a:schemeClr val="bg1"/>
              </a:solidFill>
              <a:effectLst/>
              <a:uLnTx/>
              <a:uFillTx/>
              <a:latin typeface="Arial"/>
              <a:ea typeface="+mn-ea"/>
              <a:cs typeface="+mn-cs"/>
            </a:endParaRPr>
          </a:p>
        </p:txBody>
      </p:sp>
      <p:sp>
        <p:nvSpPr>
          <p:cNvPr id="9" name="Textplatzhalter 8">
            <a:extLst>
              <a:ext uri="{FF2B5EF4-FFF2-40B4-BE49-F238E27FC236}">
                <a16:creationId xmlns:a16="http://schemas.microsoft.com/office/drawing/2014/main" id="{F2F509DB-422D-41FB-A02B-822A0A204E45}"/>
              </a:ext>
            </a:extLst>
          </p:cNvPr>
          <p:cNvSpPr>
            <a:spLocks noGrp="1"/>
          </p:cNvSpPr>
          <p:nvPr>
            <p:ph type="body" sz="quarter" idx="24" hasCustomPrompt="1"/>
          </p:nvPr>
        </p:nvSpPr>
        <p:spPr>
          <a:xfrm>
            <a:off x="1872893" y="2835964"/>
            <a:ext cx="5400000" cy="2160000"/>
          </a:xfrm>
        </p:spPr>
        <p:txBody>
          <a:bodyPr rIns="0" anchor="ctr" anchorCtr="0">
            <a:normAutofit/>
          </a:bodyPr>
          <a:lstStyle>
            <a:lvl1pPr algn="ctr">
              <a:defRPr sz="1600" i="1"/>
            </a:lvl1pPr>
            <a:lvl2pPr marL="0" indent="0">
              <a:buNone/>
              <a:defRPr/>
            </a:lvl2pPr>
          </a:lstStyle>
          <a:p>
            <a:pPr lvl="0"/>
            <a:r>
              <a:rPr lang="de-DE" dirty="0"/>
              <a:t>„Mastertextformat bearbeiten“</a:t>
            </a:r>
          </a:p>
        </p:txBody>
      </p:sp>
      <p:sp>
        <p:nvSpPr>
          <p:cNvPr id="10" name="Bildplatzhalter 6">
            <a:extLst>
              <a:ext uri="{FF2B5EF4-FFF2-40B4-BE49-F238E27FC236}">
                <a16:creationId xmlns:a16="http://schemas.microsoft.com/office/drawing/2014/main" id="{F862885B-685B-4384-B9F0-6266AD0BDA76}"/>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2" name="Textplatzhalter 9">
            <a:extLst>
              <a:ext uri="{FF2B5EF4-FFF2-40B4-BE49-F238E27FC236}">
                <a16:creationId xmlns:a16="http://schemas.microsoft.com/office/drawing/2014/main" id="{C6694BF9-6C56-4C82-A0DE-EEB0A7319BA2}"/>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1015582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3F441F20-7586-4C7D-A3D9-EEFA6F1785FF}" type="datetime4">
              <a:rPr lang="de-DE" smtClean="0"/>
              <a:t>25.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10" name="Textplatzhalter 6">
            <a:extLst>
              <a:ext uri="{FF2B5EF4-FFF2-40B4-BE49-F238E27FC236}">
                <a16:creationId xmlns:a16="http://schemas.microsoft.com/office/drawing/2014/main" id="{BF8056C4-F1A1-4860-B863-70A38CCE20DE}"/>
              </a:ext>
            </a:extLst>
          </p:cNvPr>
          <p:cNvSpPr>
            <a:spLocks noGrp="1"/>
          </p:cNvSpPr>
          <p:nvPr>
            <p:ph type="body" sz="quarter" idx="15" hasCustomPrompt="1"/>
          </p:nvPr>
        </p:nvSpPr>
        <p:spPr>
          <a:xfrm>
            <a:off x="711045" y="2354712"/>
            <a:ext cx="3779992" cy="218586"/>
          </a:xfrm>
        </p:spPr>
        <p:txBody>
          <a:bodyPr wrap="square">
            <a:noAutofit/>
          </a:bodyPr>
          <a:lstStyle>
            <a:lvl1pPr>
              <a:defRPr sz="1400"/>
            </a:lvl1pPr>
          </a:lstStyle>
          <a:p>
            <a:pPr lvl="0"/>
            <a:r>
              <a:rPr lang="de-DE" dirty="0"/>
              <a:t>Agendapunkt / Kapitelthema</a:t>
            </a:r>
          </a:p>
        </p:txBody>
      </p:sp>
      <p:sp>
        <p:nvSpPr>
          <p:cNvPr id="11" name="Textplatzhalter 6">
            <a:extLst>
              <a:ext uri="{FF2B5EF4-FFF2-40B4-BE49-F238E27FC236}">
                <a16:creationId xmlns:a16="http://schemas.microsoft.com/office/drawing/2014/main" id="{A4B92765-C038-4DB7-B6CF-33827BB87416}"/>
              </a:ext>
            </a:extLst>
          </p:cNvPr>
          <p:cNvSpPr>
            <a:spLocks noGrp="1"/>
          </p:cNvSpPr>
          <p:nvPr>
            <p:ph type="body" sz="quarter" idx="16" hasCustomPrompt="1"/>
          </p:nvPr>
        </p:nvSpPr>
        <p:spPr>
          <a:xfrm>
            <a:off x="388739" y="2354712"/>
            <a:ext cx="248466" cy="218586"/>
          </a:xfrm>
        </p:spPr>
        <p:txBody>
          <a:bodyPr wrap="none" rIns="0">
            <a:noAutofit/>
          </a:bodyPr>
          <a:lstStyle>
            <a:lvl1pPr>
              <a:defRPr sz="1400" b="1">
                <a:solidFill>
                  <a:schemeClr val="accent3"/>
                </a:solidFill>
              </a:defRPr>
            </a:lvl1pPr>
          </a:lstStyle>
          <a:p>
            <a:pPr lvl="0"/>
            <a:r>
              <a:rPr lang="de-DE" dirty="0"/>
              <a:t>02 </a:t>
            </a:r>
          </a:p>
        </p:txBody>
      </p:sp>
      <p:sp>
        <p:nvSpPr>
          <p:cNvPr id="12" name="Textplatzhalter 6">
            <a:extLst>
              <a:ext uri="{FF2B5EF4-FFF2-40B4-BE49-F238E27FC236}">
                <a16:creationId xmlns:a16="http://schemas.microsoft.com/office/drawing/2014/main" id="{B48DD939-0764-4598-B8A8-5EF7FD589AF4}"/>
              </a:ext>
            </a:extLst>
          </p:cNvPr>
          <p:cNvSpPr>
            <a:spLocks noGrp="1"/>
          </p:cNvSpPr>
          <p:nvPr>
            <p:ph type="body" sz="quarter" idx="17" hasCustomPrompt="1"/>
          </p:nvPr>
        </p:nvSpPr>
        <p:spPr>
          <a:xfrm>
            <a:off x="711045" y="4525377"/>
            <a:ext cx="3779992" cy="218586"/>
          </a:xfrm>
        </p:spPr>
        <p:txBody>
          <a:bodyPr wrap="square">
            <a:noAutofit/>
          </a:bodyPr>
          <a:lstStyle>
            <a:lvl1pPr>
              <a:defRPr sz="1400"/>
            </a:lvl1pPr>
          </a:lstStyle>
          <a:p>
            <a:pPr lvl="0"/>
            <a:r>
              <a:rPr lang="de-DE" dirty="0"/>
              <a:t>Agendapunkt / Kapitelthema</a:t>
            </a:r>
          </a:p>
        </p:txBody>
      </p:sp>
      <p:sp>
        <p:nvSpPr>
          <p:cNvPr id="13" name="Textplatzhalter 6">
            <a:extLst>
              <a:ext uri="{FF2B5EF4-FFF2-40B4-BE49-F238E27FC236}">
                <a16:creationId xmlns:a16="http://schemas.microsoft.com/office/drawing/2014/main" id="{0169AC75-2D8F-414A-A2F5-470DEC8B533A}"/>
              </a:ext>
            </a:extLst>
          </p:cNvPr>
          <p:cNvSpPr>
            <a:spLocks noGrp="1"/>
          </p:cNvSpPr>
          <p:nvPr>
            <p:ph type="body" sz="quarter" idx="18" hasCustomPrompt="1"/>
          </p:nvPr>
        </p:nvSpPr>
        <p:spPr>
          <a:xfrm>
            <a:off x="388739" y="4525377"/>
            <a:ext cx="248466" cy="218586"/>
          </a:xfrm>
        </p:spPr>
        <p:txBody>
          <a:bodyPr wrap="none" rIns="0">
            <a:noAutofit/>
          </a:bodyPr>
          <a:lstStyle>
            <a:lvl1pPr>
              <a:defRPr sz="1400" b="1">
                <a:solidFill>
                  <a:schemeClr val="accent3"/>
                </a:solidFill>
              </a:defRPr>
            </a:lvl1pPr>
          </a:lstStyle>
          <a:p>
            <a:pPr lvl="0"/>
            <a:r>
              <a:rPr lang="de-DE" dirty="0"/>
              <a:t>05 </a:t>
            </a:r>
          </a:p>
        </p:txBody>
      </p:sp>
      <p:sp>
        <p:nvSpPr>
          <p:cNvPr id="17" name="Textplatzhalter 6">
            <a:extLst>
              <a:ext uri="{FF2B5EF4-FFF2-40B4-BE49-F238E27FC236}">
                <a16:creationId xmlns:a16="http://schemas.microsoft.com/office/drawing/2014/main" id="{78F9E3F2-C660-4ABB-83AF-3F5B3E2F7700}"/>
              </a:ext>
            </a:extLst>
          </p:cNvPr>
          <p:cNvSpPr>
            <a:spLocks noGrp="1"/>
          </p:cNvSpPr>
          <p:nvPr>
            <p:ph type="body" sz="quarter" idx="19" hasCustomPrompt="1"/>
          </p:nvPr>
        </p:nvSpPr>
        <p:spPr>
          <a:xfrm>
            <a:off x="711045" y="3078267"/>
            <a:ext cx="3779992" cy="218586"/>
          </a:xfrm>
        </p:spPr>
        <p:txBody>
          <a:bodyPr wrap="square">
            <a:noAutofit/>
          </a:bodyPr>
          <a:lstStyle>
            <a:lvl1pPr>
              <a:defRPr sz="1400"/>
            </a:lvl1pPr>
          </a:lstStyle>
          <a:p>
            <a:pPr lvl="0"/>
            <a:r>
              <a:rPr lang="de-DE" dirty="0"/>
              <a:t>Agendapunkt / Kapitelthema</a:t>
            </a:r>
          </a:p>
        </p:txBody>
      </p:sp>
      <p:sp>
        <p:nvSpPr>
          <p:cNvPr id="18" name="Textplatzhalter 6">
            <a:extLst>
              <a:ext uri="{FF2B5EF4-FFF2-40B4-BE49-F238E27FC236}">
                <a16:creationId xmlns:a16="http://schemas.microsoft.com/office/drawing/2014/main" id="{CAB2683D-D5E7-45B9-9133-F4CFD483FA94}"/>
              </a:ext>
            </a:extLst>
          </p:cNvPr>
          <p:cNvSpPr>
            <a:spLocks noGrp="1"/>
          </p:cNvSpPr>
          <p:nvPr>
            <p:ph type="body" sz="quarter" idx="20" hasCustomPrompt="1"/>
          </p:nvPr>
        </p:nvSpPr>
        <p:spPr>
          <a:xfrm>
            <a:off x="388739" y="3078267"/>
            <a:ext cx="248466" cy="218586"/>
          </a:xfrm>
        </p:spPr>
        <p:txBody>
          <a:bodyPr wrap="none" rIns="0">
            <a:noAutofit/>
          </a:bodyPr>
          <a:lstStyle>
            <a:lvl1pPr>
              <a:defRPr sz="1400" b="1">
                <a:solidFill>
                  <a:schemeClr val="accent3"/>
                </a:solidFill>
              </a:defRPr>
            </a:lvl1pPr>
          </a:lstStyle>
          <a:p>
            <a:pPr lvl="0"/>
            <a:r>
              <a:rPr lang="de-DE" dirty="0"/>
              <a:t>03 </a:t>
            </a:r>
          </a:p>
        </p:txBody>
      </p:sp>
      <p:sp>
        <p:nvSpPr>
          <p:cNvPr id="20" name="Textplatzhalter 6">
            <a:extLst>
              <a:ext uri="{FF2B5EF4-FFF2-40B4-BE49-F238E27FC236}">
                <a16:creationId xmlns:a16="http://schemas.microsoft.com/office/drawing/2014/main" id="{952E3AD3-9675-4713-A437-FEFA1B540023}"/>
              </a:ext>
            </a:extLst>
          </p:cNvPr>
          <p:cNvSpPr>
            <a:spLocks noGrp="1"/>
          </p:cNvSpPr>
          <p:nvPr>
            <p:ph type="body" sz="quarter" idx="21" hasCustomPrompt="1"/>
          </p:nvPr>
        </p:nvSpPr>
        <p:spPr>
          <a:xfrm>
            <a:off x="711045" y="3801822"/>
            <a:ext cx="3779992" cy="218586"/>
          </a:xfrm>
        </p:spPr>
        <p:txBody>
          <a:bodyPr wrap="square">
            <a:noAutofit/>
          </a:bodyPr>
          <a:lstStyle>
            <a:lvl1pPr>
              <a:defRPr sz="1400"/>
            </a:lvl1pPr>
          </a:lstStyle>
          <a:p>
            <a:pPr lvl="0"/>
            <a:r>
              <a:rPr lang="de-DE" dirty="0"/>
              <a:t>Agendapunkt / Kapitelthema</a:t>
            </a:r>
          </a:p>
        </p:txBody>
      </p:sp>
      <p:sp>
        <p:nvSpPr>
          <p:cNvPr id="21" name="Textplatzhalter 6">
            <a:extLst>
              <a:ext uri="{FF2B5EF4-FFF2-40B4-BE49-F238E27FC236}">
                <a16:creationId xmlns:a16="http://schemas.microsoft.com/office/drawing/2014/main" id="{1852432A-5FDF-42C2-BC07-F1752012B84C}"/>
              </a:ext>
            </a:extLst>
          </p:cNvPr>
          <p:cNvSpPr>
            <a:spLocks noGrp="1"/>
          </p:cNvSpPr>
          <p:nvPr>
            <p:ph type="body" sz="quarter" idx="22" hasCustomPrompt="1"/>
          </p:nvPr>
        </p:nvSpPr>
        <p:spPr>
          <a:xfrm>
            <a:off x="388739" y="3801822"/>
            <a:ext cx="248466" cy="218586"/>
          </a:xfrm>
        </p:spPr>
        <p:txBody>
          <a:bodyPr wrap="none" rIns="0">
            <a:noAutofit/>
          </a:bodyPr>
          <a:lstStyle>
            <a:lvl1pPr>
              <a:defRPr sz="1400" b="1">
                <a:solidFill>
                  <a:schemeClr val="accent3"/>
                </a:solidFill>
              </a:defRPr>
            </a:lvl1pPr>
          </a:lstStyle>
          <a:p>
            <a:pPr lvl="0"/>
            <a:r>
              <a:rPr lang="de-DE" dirty="0"/>
              <a:t>04 </a:t>
            </a:r>
          </a:p>
        </p:txBody>
      </p:sp>
      <p:sp>
        <p:nvSpPr>
          <p:cNvPr id="24" name="Textplatzhalter 6">
            <a:extLst>
              <a:ext uri="{FF2B5EF4-FFF2-40B4-BE49-F238E27FC236}">
                <a16:creationId xmlns:a16="http://schemas.microsoft.com/office/drawing/2014/main" id="{B2468A8B-4816-458C-AEB6-53AB9CF88AF3}"/>
              </a:ext>
            </a:extLst>
          </p:cNvPr>
          <p:cNvSpPr>
            <a:spLocks noGrp="1"/>
          </p:cNvSpPr>
          <p:nvPr>
            <p:ph type="body" sz="quarter" idx="23" hasCustomPrompt="1"/>
          </p:nvPr>
        </p:nvSpPr>
        <p:spPr>
          <a:xfrm>
            <a:off x="711045" y="5248931"/>
            <a:ext cx="3779992" cy="218586"/>
          </a:xfrm>
        </p:spPr>
        <p:txBody>
          <a:bodyPr wrap="square">
            <a:noAutofit/>
          </a:bodyPr>
          <a:lstStyle>
            <a:lvl1pPr>
              <a:defRPr sz="1400"/>
            </a:lvl1pPr>
          </a:lstStyle>
          <a:p>
            <a:pPr lvl="0"/>
            <a:r>
              <a:rPr lang="de-DE" dirty="0"/>
              <a:t>Agendapunkt / Kapitelthema</a:t>
            </a:r>
          </a:p>
        </p:txBody>
      </p:sp>
      <p:sp>
        <p:nvSpPr>
          <p:cNvPr id="25" name="Textplatzhalter 6">
            <a:extLst>
              <a:ext uri="{FF2B5EF4-FFF2-40B4-BE49-F238E27FC236}">
                <a16:creationId xmlns:a16="http://schemas.microsoft.com/office/drawing/2014/main" id="{F92C0AC2-BCD1-47F5-99DB-35823E79AB94}"/>
              </a:ext>
            </a:extLst>
          </p:cNvPr>
          <p:cNvSpPr>
            <a:spLocks noGrp="1"/>
          </p:cNvSpPr>
          <p:nvPr>
            <p:ph type="body" sz="quarter" idx="24" hasCustomPrompt="1"/>
          </p:nvPr>
        </p:nvSpPr>
        <p:spPr>
          <a:xfrm>
            <a:off x="388739" y="5248931"/>
            <a:ext cx="248466" cy="218586"/>
          </a:xfrm>
        </p:spPr>
        <p:txBody>
          <a:bodyPr wrap="none" rIns="0">
            <a:noAutofit/>
          </a:bodyPr>
          <a:lstStyle>
            <a:lvl1pPr>
              <a:defRPr sz="1400" b="1">
                <a:solidFill>
                  <a:schemeClr val="accent3"/>
                </a:solidFill>
              </a:defRPr>
            </a:lvl1pPr>
          </a:lstStyle>
          <a:p>
            <a:pPr lvl="0"/>
            <a:r>
              <a:rPr lang="de-DE" dirty="0"/>
              <a:t>06 </a:t>
            </a:r>
          </a:p>
        </p:txBody>
      </p:sp>
      <p:sp>
        <p:nvSpPr>
          <p:cNvPr id="26" name="Textplatzhalter 6">
            <a:extLst>
              <a:ext uri="{FF2B5EF4-FFF2-40B4-BE49-F238E27FC236}">
                <a16:creationId xmlns:a16="http://schemas.microsoft.com/office/drawing/2014/main" id="{6E5C8951-ED83-4B8D-A041-11DC6291DD84}"/>
              </a:ext>
            </a:extLst>
          </p:cNvPr>
          <p:cNvSpPr>
            <a:spLocks noGrp="1"/>
          </p:cNvSpPr>
          <p:nvPr>
            <p:ph type="body" sz="quarter" idx="25" hasCustomPrompt="1"/>
          </p:nvPr>
        </p:nvSpPr>
        <p:spPr>
          <a:xfrm>
            <a:off x="4977143" y="1632185"/>
            <a:ext cx="3779905" cy="218586"/>
          </a:xfrm>
        </p:spPr>
        <p:txBody>
          <a:bodyPr wrap="square">
            <a:noAutofit/>
          </a:bodyPr>
          <a:lstStyle>
            <a:lvl1pPr>
              <a:defRPr sz="1400"/>
            </a:lvl1pPr>
          </a:lstStyle>
          <a:p>
            <a:pPr lvl="0"/>
            <a:r>
              <a:rPr lang="de-DE"/>
              <a:t>Agendapunkt / Kapitelthema</a:t>
            </a:r>
            <a:endParaRPr lang="de-DE" dirty="0"/>
          </a:p>
        </p:txBody>
      </p:sp>
      <p:sp>
        <p:nvSpPr>
          <p:cNvPr id="27" name="Textplatzhalter 6">
            <a:extLst>
              <a:ext uri="{FF2B5EF4-FFF2-40B4-BE49-F238E27FC236}">
                <a16:creationId xmlns:a16="http://schemas.microsoft.com/office/drawing/2014/main" id="{7D6B79FA-8C76-4CA9-AF55-F7541503ECB2}"/>
              </a:ext>
            </a:extLst>
          </p:cNvPr>
          <p:cNvSpPr>
            <a:spLocks noGrp="1"/>
          </p:cNvSpPr>
          <p:nvPr>
            <p:ph type="body" sz="quarter" idx="26" hasCustomPrompt="1"/>
          </p:nvPr>
        </p:nvSpPr>
        <p:spPr>
          <a:xfrm>
            <a:off x="4654749" y="1632185"/>
            <a:ext cx="248466" cy="218586"/>
          </a:xfrm>
        </p:spPr>
        <p:txBody>
          <a:bodyPr wrap="none" rIns="0">
            <a:noAutofit/>
          </a:bodyPr>
          <a:lstStyle>
            <a:lvl1pPr>
              <a:defRPr sz="1400" b="1">
                <a:solidFill>
                  <a:schemeClr val="accent3"/>
                </a:solidFill>
              </a:defRPr>
            </a:lvl1pPr>
          </a:lstStyle>
          <a:p>
            <a:pPr lvl="0"/>
            <a:r>
              <a:rPr lang="de-DE" dirty="0"/>
              <a:t>07 </a:t>
            </a:r>
          </a:p>
        </p:txBody>
      </p:sp>
      <p:sp>
        <p:nvSpPr>
          <p:cNvPr id="28" name="Textplatzhalter 6">
            <a:extLst>
              <a:ext uri="{FF2B5EF4-FFF2-40B4-BE49-F238E27FC236}">
                <a16:creationId xmlns:a16="http://schemas.microsoft.com/office/drawing/2014/main" id="{89249A36-CB58-4007-8E81-30FA75194BA0}"/>
              </a:ext>
            </a:extLst>
          </p:cNvPr>
          <p:cNvSpPr>
            <a:spLocks noGrp="1"/>
          </p:cNvSpPr>
          <p:nvPr>
            <p:ph type="body" sz="quarter" idx="27" hasCustomPrompt="1"/>
          </p:nvPr>
        </p:nvSpPr>
        <p:spPr>
          <a:xfrm>
            <a:off x="4977143" y="2355534"/>
            <a:ext cx="3779905" cy="218586"/>
          </a:xfrm>
        </p:spPr>
        <p:txBody>
          <a:bodyPr wrap="square">
            <a:noAutofit/>
          </a:bodyPr>
          <a:lstStyle>
            <a:lvl1pPr>
              <a:defRPr sz="1400"/>
            </a:lvl1pPr>
          </a:lstStyle>
          <a:p>
            <a:pPr lvl="0"/>
            <a:r>
              <a:rPr lang="de-DE"/>
              <a:t>Agendapunkt / Kapitelthema</a:t>
            </a:r>
            <a:endParaRPr lang="de-DE" dirty="0"/>
          </a:p>
        </p:txBody>
      </p:sp>
      <p:sp>
        <p:nvSpPr>
          <p:cNvPr id="29" name="Textplatzhalter 6">
            <a:extLst>
              <a:ext uri="{FF2B5EF4-FFF2-40B4-BE49-F238E27FC236}">
                <a16:creationId xmlns:a16="http://schemas.microsoft.com/office/drawing/2014/main" id="{953A9A61-99D0-44B5-89EB-1D1035F914BD}"/>
              </a:ext>
            </a:extLst>
          </p:cNvPr>
          <p:cNvSpPr>
            <a:spLocks noGrp="1"/>
          </p:cNvSpPr>
          <p:nvPr>
            <p:ph type="body" sz="quarter" idx="28" hasCustomPrompt="1"/>
          </p:nvPr>
        </p:nvSpPr>
        <p:spPr>
          <a:xfrm>
            <a:off x="4654749" y="2355534"/>
            <a:ext cx="248466" cy="218586"/>
          </a:xfrm>
        </p:spPr>
        <p:txBody>
          <a:bodyPr wrap="none" rIns="0">
            <a:noAutofit/>
          </a:bodyPr>
          <a:lstStyle>
            <a:lvl1pPr>
              <a:defRPr sz="1400" b="1">
                <a:solidFill>
                  <a:schemeClr val="accent3"/>
                </a:solidFill>
              </a:defRPr>
            </a:lvl1pPr>
          </a:lstStyle>
          <a:p>
            <a:pPr lvl="0"/>
            <a:r>
              <a:rPr lang="de-DE" dirty="0"/>
              <a:t>08 </a:t>
            </a:r>
          </a:p>
        </p:txBody>
      </p:sp>
      <p:sp>
        <p:nvSpPr>
          <p:cNvPr id="30" name="Textplatzhalter 6">
            <a:extLst>
              <a:ext uri="{FF2B5EF4-FFF2-40B4-BE49-F238E27FC236}">
                <a16:creationId xmlns:a16="http://schemas.microsoft.com/office/drawing/2014/main" id="{E80B7F99-D2A6-486E-BB92-8192AB563EFC}"/>
              </a:ext>
            </a:extLst>
          </p:cNvPr>
          <p:cNvSpPr>
            <a:spLocks noGrp="1"/>
          </p:cNvSpPr>
          <p:nvPr>
            <p:ph type="body" sz="quarter" idx="29" hasCustomPrompt="1"/>
          </p:nvPr>
        </p:nvSpPr>
        <p:spPr>
          <a:xfrm>
            <a:off x="4977143" y="4525581"/>
            <a:ext cx="3779905" cy="218586"/>
          </a:xfrm>
        </p:spPr>
        <p:txBody>
          <a:bodyPr wrap="square">
            <a:noAutofit/>
          </a:bodyPr>
          <a:lstStyle>
            <a:lvl1pPr>
              <a:defRPr sz="1400"/>
            </a:lvl1pPr>
          </a:lstStyle>
          <a:p>
            <a:pPr lvl="0"/>
            <a:r>
              <a:rPr lang="de-DE"/>
              <a:t>Agendapunkt / Kapitelthema</a:t>
            </a:r>
            <a:endParaRPr lang="de-DE" dirty="0"/>
          </a:p>
        </p:txBody>
      </p:sp>
      <p:sp>
        <p:nvSpPr>
          <p:cNvPr id="31" name="Textplatzhalter 6">
            <a:extLst>
              <a:ext uri="{FF2B5EF4-FFF2-40B4-BE49-F238E27FC236}">
                <a16:creationId xmlns:a16="http://schemas.microsoft.com/office/drawing/2014/main" id="{C08D70F6-D151-42E1-8F5E-DD5ADD0927D9}"/>
              </a:ext>
            </a:extLst>
          </p:cNvPr>
          <p:cNvSpPr>
            <a:spLocks noGrp="1"/>
          </p:cNvSpPr>
          <p:nvPr>
            <p:ph type="body" sz="quarter" idx="30" hasCustomPrompt="1"/>
          </p:nvPr>
        </p:nvSpPr>
        <p:spPr>
          <a:xfrm>
            <a:off x="4654749" y="4525581"/>
            <a:ext cx="238591" cy="218586"/>
          </a:xfrm>
        </p:spPr>
        <p:txBody>
          <a:bodyPr wrap="none" rIns="0">
            <a:noAutofit/>
          </a:bodyPr>
          <a:lstStyle>
            <a:lvl1pPr>
              <a:defRPr sz="1400" b="1">
                <a:solidFill>
                  <a:schemeClr val="accent3"/>
                </a:solidFill>
              </a:defRPr>
            </a:lvl1pPr>
          </a:lstStyle>
          <a:p>
            <a:pPr lvl="0"/>
            <a:r>
              <a:rPr lang="de-DE" dirty="0"/>
              <a:t>11 </a:t>
            </a:r>
          </a:p>
        </p:txBody>
      </p:sp>
      <p:sp>
        <p:nvSpPr>
          <p:cNvPr id="32" name="Textplatzhalter 6">
            <a:extLst>
              <a:ext uri="{FF2B5EF4-FFF2-40B4-BE49-F238E27FC236}">
                <a16:creationId xmlns:a16="http://schemas.microsoft.com/office/drawing/2014/main" id="{34991AD2-EBFD-4358-9611-2BE7F693C7FF}"/>
              </a:ext>
            </a:extLst>
          </p:cNvPr>
          <p:cNvSpPr>
            <a:spLocks noGrp="1"/>
          </p:cNvSpPr>
          <p:nvPr>
            <p:ph type="body" sz="quarter" idx="31" hasCustomPrompt="1"/>
          </p:nvPr>
        </p:nvSpPr>
        <p:spPr>
          <a:xfrm>
            <a:off x="4977143" y="3078883"/>
            <a:ext cx="3779905" cy="218586"/>
          </a:xfrm>
        </p:spPr>
        <p:txBody>
          <a:bodyPr wrap="square">
            <a:noAutofit/>
          </a:bodyPr>
          <a:lstStyle>
            <a:lvl1pPr>
              <a:defRPr sz="1400"/>
            </a:lvl1pPr>
          </a:lstStyle>
          <a:p>
            <a:pPr lvl="0"/>
            <a:r>
              <a:rPr lang="de-DE"/>
              <a:t>Agendapunkt / Kapitelthema</a:t>
            </a:r>
            <a:endParaRPr lang="de-DE" dirty="0"/>
          </a:p>
        </p:txBody>
      </p:sp>
      <p:sp>
        <p:nvSpPr>
          <p:cNvPr id="33" name="Textplatzhalter 6">
            <a:extLst>
              <a:ext uri="{FF2B5EF4-FFF2-40B4-BE49-F238E27FC236}">
                <a16:creationId xmlns:a16="http://schemas.microsoft.com/office/drawing/2014/main" id="{E6132B6E-46AD-4F19-ACEF-FC5E2EBEEE72}"/>
              </a:ext>
            </a:extLst>
          </p:cNvPr>
          <p:cNvSpPr>
            <a:spLocks noGrp="1"/>
          </p:cNvSpPr>
          <p:nvPr>
            <p:ph type="body" sz="quarter" idx="32" hasCustomPrompt="1"/>
          </p:nvPr>
        </p:nvSpPr>
        <p:spPr>
          <a:xfrm>
            <a:off x="4654749" y="3078883"/>
            <a:ext cx="248466" cy="218586"/>
          </a:xfrm>
        </p:spPr>
        <p:txBody>
          <a:bodyPr wrap="none" rIns="0">
            <a:noAutofit/>
          </a:bodyPr>
          <a:lstStyle>
            <a:lvl1pPr>
              <a:defRPr sz="1400" b="1">
                <a:solidFill>
                  <a:schemeClr val="accent3"/>
                </a:solidFill>
              </a:defRPr>
            </a:lvl1pPr>
          </a:lstStyle>
          <a:p>
            <a:pPr lvl="0"/>
            <a:r>
              <a:rPr lang="de-DE" dirty="0"/>
              <a:t>09 </a:t>
            </a:r>
          </a:p>
        </p:txBody>
      </p:sp>
      <p:sp>
        <p:nvSpPr>
          <p:cNvPr id="34" name="Textplatzhalter 6">
            <a:extLst>
              <a:ext uri="{FF2B5EF4-FFF2-40B4-BE49-F238E27FC236}">
                <a16:creationId xmlns:a16="http://schemas.microsoft.com/office/drawing/2014/main" id="{5B29B58B-9C14-4145-95A8-C62AC51F1A6E}"/>
              </a:ext>
            </a:extLst>
          </p:cNvPr>
          <p:cNvSpPr>
            <a:spLocks noGrp="1"/>
          </p:cNvSpPr>
          <p:nvPr>
            <p:ph type="body" sz="quarter" idx="33" hasCustomPrompt="1"/>
          </p:nvPr>
        </p:nvSpPr>
        <p:spPr>
          <a:xfrm>
            <a:off x="4977143" y="3802232"/>
            <a:ext cx="3779905" cy="218586"/>
          </a:xfrm>
        </p:spPr>
        <p:txBody>
          <a:bodyPr wrap="square">
            <a:noAutofit/>
          </a:bodyPr>
          <a:lstStyle>
            <a:lvl1pPr>
              <a:defRPr sz="1400"/>
            </a:lvl1pPr>
          </a:lstStyle>
          <a:p>
            <a:pPr lvl="0"/>
            <a:r>
              <a:rPr lang="de-DE"/>
              <a:t>Agendapunkt / Kapitelthema</a:t>
            </a:r>
            <a:endParaRPr lang="de-DE" dirty="0"/>
          </a:p>
        </p:txBody>
      </p:sp>
      <p:sp>
        <p:nvSpPr>
          <p:cNvPr id="35" name="Textplatzhalter 6">
            <a:extLst>
              <a:ext uri="{FF2B5EF4-FFF2-40B4-BE49-F238E27FC236}">
                <a16:creationId xmlns:a16="http://schemas.microsoft.com/office/drawing/2014/main" id="{5E6DB4F9-1F61-4B1E-8694-CF32F6ABEB8F}"/>
              </a:ext>
            </a:extLst>
          </p:cNvPr>
          <p:cNvSpPr>
            <a:spLocks noGrp="1"/>
          </p:cNvSpPr>
          <p:nvPr>
            <p:ph type="body" sz="quarter" idx="34" hasCustomPrompt="1"/>
          </p:nvPr>
        </p:nvSpPr>
        <p:spPr>
          <a:xfrm>
            <a:off x="4654749" y="3802232"/>
            <a:ext cx="248466" cy="218586"/>
          </a:xfrm>
        </p:spPr>
        <p:txBody>
          <a:bodyPr wrap="none" rIns="0">
            <a:noAutofit/>
          </a:bodyPr>
          <a:lstStyle>
            <a:lvl1pPr>
              <a:defRPr sz="1400" b="1">
                <a:solidFill>
                  <a:schemeClr val="accent3"/>
                </a:solidFill>
              </a:defRPr>
            </a:lvl1pPr>
          </a:lstStyle>
          <a:p>
            <a:pPr lvl="0"/>
            <a:r>
              <a:rPr lang="de-DE" dirty="0"/>
              <a:t>10 </a:t>
            </a:r>
          </a:p>
        </p:txBody>
      </p:sp>
      <p:sp>
        <p:nvSpPr>
          <p:cNvPr id="36" name="Textplatzhalter 6">
            <a:extLst>
              <a:ext uri="{FF2B5EF4-FFF2-40B4-BE49-F238E27FC236}">
                <a16:creationId xmlns:a16="http://schemas.microsoft.com/office/drawing/2014/main" id="{F139CCA6-FA40-4FAD-991E-8F0D932F40B0}"/>
              </a:ext>
            </a:extLst>
          </p:cNvPr>
          <p:cNvSpPr>
            <a:spLocks noGrp="1"/>
          </p:cNvSpPr>
          <p:nvPr>
            <p:ph type="body" sz="quarter" idx="35" hasCustomPrompt="1"/>
          </p:nvPr>
        </p:nvSpPr>
        <p:spPr>
          <a:xfrm>
            <a:off x="4977143" y="5248931"/>
            <a:ext cx="3779905" cy="218586"/>
          </a:xfrm>
        </p:spPr>
        <p:txBody>
          <a:bodyPr wrap="square">
            <a:noAutofit/>
          </a:bodyPr>
          <a:lstStyle>
            <a:lvl1pPr>
              <a:defRPr sz="1400"/>
            </a:lvl1pPr>
          </a:lstStyle>
          <a:p>
            <a:pPr lvl="0"/>
            <a:r>
              <a:rPr lang="de-DE"/>
              <a:t>Agendapunkt / Kapitelthema</a:t>
            </a:r>
            <a:endParaRPr lang="de-DE" dirty="0"/>
          </a:p>
        </p:txBody>
      </p:sp>
      <p:sp>
        <p:nvSpPr>
          <p:cNvPr id="37" name="Textplatzhalter 6">
            <a:extLst>
              <a:ext uri="{FF2B5EF4-FFF2-40B4-BE49-F238E27FC236}">
                <a16:creationId xmlns:a16="http://schemas.microsoft.com/office/drawing/2014/main" id="{4ABC58A4-2FF6-4DD6-B7CE-07D57A9854B7}"/>
              </a:ext>
            </a:extLst>
          </p:cNvPr>
          <p:cNvSpPr>
            <a:spLocks noGrp="1"/>
          </p:cNvSpPr>
          <p:nvPr>
            <p:ph type="body" sz="quarter" idx="36" hasCustomPrompt="1"/>
          </p:nvPr>
        </p:nvSpPr>
        <p:spPr>
          <a:xfrm>
            <a:off x="4654749" y="5248931"/>
            <a:ext cx="248466" cy="218586"/>
          </a:xfrm>
        </p:spPr>
        <p:txBody>
          <a:bodyPr wrap="none" rIns="0">
            <a:noAutofit/>
          </a:bodyPr>
          <a:lstStyle>
            <a:lvl1pPr>
              <a:defRPr sz="1400" b="1">
                <a:solidFill>
                  <a:schemeClr val="accent3"/>
                </a:solidFill>
              </a:defRPr>
            </a:lvl1pPr>
          </a:lstStyle>
          <a:p>
            <a:pPr lvl="0"/>
            <a:r>
              <a:rPr lang="de-DE" dirty="0"/>
              <a:t>12 </a:t>
            </a:r>
          </a:p>
        </p:txBody>
      </p:sp>
      <p:sp>
        <p:nvSpPr>
          <p:cNvPr id="38" name="Textplatzhalter 9">
            <a:extLst>
              <a:ext uri="{FF2B5EF4-FFF2-40B4-BE49-F238E27FC236}">
                <a16:creationId xmlns:a16="http://schemas.microsoft.com/office/drawing/2014/main" id="{37A4DE60-6537-42AA-B80E-663634EF66B9}"/>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
        <p:nvSpPr>
          <p:cNvPr id="39" name="Textplatzhalter 6">
            <a:extLst>
              <a:ext uri="{FF2B5EF4-FFF2-40B4-BE49-F238E27FC236}">
                <a16:creationId xmlns:a16="http://schemas.microsoft.com/office/drawing/2014/main" id="{D6F3326C-A71E-4096-84A9-CBF2623C8CD8}"/>
              </a:ext>
            </a:extLst>
          </p:cNvPr>
          <p:cNvSpPr>
            <a:spLocks noGrp="1"/>
          </p:cNvSpPr>
          <p:nvPr>
            <p:ph type="body" sz="quarter" idx="13" hasCustomPrompt="1"/>
          </p:nvPr>
        </p:nvSpPr>
        <p:spPr>
          <a:xfrm>
            <a:off x="711045" y="1631156"/>
            <a:ext cx="3779992" cy="218586"/>
          </a:xfrm>
        </p:spPr>
        <p:txBody>
          <a:bodyPr wrap="square">
            <a:noAutofit/>
          </a:bodyPr>
          <a:lstStyle>
            <a:lvl1pPr>
              <a:defRPr sz="1400"/>
            </a:lvl1pPr>
          </a:lstStyle>
          <a:p>
            <a:pPr lvl="0"/>
            <a:r>
              <a:rPr lang="de-DE" dirty="0"/>
              <a:t>Agendapunkt / Kapitelthema</a:t>
            </a:r>
          </a:p>
        </p:txBody>
      </p:sp>
      <p:sp>
        <p:nvSpPr>
          <p:cNvPr id="40" name="Textplatzhalter 6">
            <a:extLst>
              <a:ext uri="{FF2B5EF4-FFF2-40B4-BE49-F238E27FC236}">
                <a16:creationId xmlns:a16="http://schemas.microsoft.com/office/drawing/2014/main" id="{E6C7796D-6ED1-4B91-AD58-8FB5EA6F6F85}"/>
              </a:ext>
            </a:extLst>
          </p:cNvPr>
          <p:cNvSpPr>
            <a:spLocks noGrp="1"/>
          </p:cNvSpPr>
          <p:nvPr>
            <p:ph type="body" sz="quarter" idx="14" hasCustomPrompt="1"/>
          </p:nvPr>
        </p:nvSpPr>
        <p:spPr>
          <a:xfrm>
            <a:off x="388739" y="1631156"/>
            <a:ext cx="248466" cy="218586"/>
          </a:xfrm>
        </p:spPr>
        <p:txBody>
          <a:bodyPr wrap="none" rIns="0">
            <a:noAutofit/>
          </a:bodyPr>
          <a:lstStyle>
            <a:lvl1pPr>
              <a:defRPr sz="1400" b="1">
                <a:solidFill>
                  <a:schemeClr val="accent3"/>
                </a:solidFill>
              </a:defRPr>
            </a:lvl1pPr>
          </a:lstStyle>
          <a:p>
            <a:pPr lvl="0"/>
            <a:r>
              <a:rPr lang="de-DE" dirty="0"/>
              <a:t>01 </a:t>
            </a:r>
          </a:p>
        </p:txBody>
      </p:sp>
      <p:sp>
        <p:nvSpPr>
          <p:cNvPr id="7" name="Bildplatzhalter 6">
            <a:extLst>
              <a:ext uri="{FF2B5EF4-FFF2-40B4-BE49-F238E27FC236}">
                <a16:creationId xmlns:a16="http://schemas.microsoft.com/office/drawing/2014/main" id="{86D31599-AF4C-4469-80F6-AA369A20BF0B}"/>
              </a:ext>
            </a:extLst>
          </p:cNvPr>
          <p:cNvSpPr>
            <a:spLocks noGrp="1"/>
          </p:cNvSpPr>
          <p:nvPr>
            <p:ph type="pic" sz="quarter" idx="38" hasCustomPrompt="1"/>
          </p:nvPr>
        </p:nvSpPr>
        <p:spPr>
          <a:xfrm>
            <a:off x="632932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9A936904-323F-4EC7-8C1A-363CEE0C6095}"/>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350198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Ref idx="1001">
        <a:schemeClr val="bg2"/>
      </p:bgRef>
    </p:bg>
    <p:spTree>
      <p:nvGrpSpPr>
        <p:cNvPr id="1" name=""/>
        <p:cNvGrpSpPr/>
        <p:nvPr/>
      </p:nvGrpSpPr>
      <p:grpSpPr>
        <a:xfrm>
          <a:off x="0" y="0"/>
          <a:ext cx="0" cy="0"/>
          <a:chOff x="0" y="0"/>
          <a:chExt cx="0" cy="0"/>
        </a:xfrm>
      </p:grpSpPr>
      <p:sp>
        <p:nvSpPr>
          <p:cNvPr id="57" name="Textplatzhalter 167">
            <a:extLst>
              <a:ext uri="{FF2B5EF4-FFF2-40B4-BE49-F238E27FC236}">
                <a16:creationId xmlns:a16="http://schemas.microsoft.com/office/drawing/2014/main" id="{68AB2348-B91F-4E68-BDE1-60ECCE02B493}"/>
              </a:ext>
            </a:extLst>
          </p:cNvPr>
          <p:cNvSpPr>
            <a:spLocks noGrp="1"/>
          </p:cNvSpPr>
          <p:nvPr>
            <p:ph type="body" sz="quarter" idx="12" hasCustomPrompt="1"/>
          </p:nvPr>
        </p:nvSpPr>
        <p:spPr>
          <a:xfrm>
            <a:off x="0" y="1628776"/>
            <a:ext cx="9144000" cy="5229225"/>
          </a:xfrm>
          <a:gradFill>
            <a:gsLst>
              <a:gs pos="50000">
                <a:schemeClr val="bg2">
                  <a:alpha val="50000"/>
                </a:schemeClr>
              </a:gs>
              <a:gs pos="5000">
                <a:schemeClr val="accent4"/>
              </a:gs>
              <a:gs pos="100000">
                <a:schemeClr val="accent4">
                  <a:alpha val="20000"/>
                </a:schemeClr>
              </a:gs>
            </a:gsLst>
            <a:lin ang="5400000" scaled="1"/>
          </a:gradFill>
        </p:spPr>
        <p:txBody>
          <a:bodyPr vert="horz" wrap="square" lIns="540000" tIns="1188000" rIns="0" bIns="0" rtlCol="0" anchor="t" anchorCtr="0">
            <a:noAutofit/>
          </a:bodyPr>
          <a:lstStyle>
            <a:lvl1pPr>
              <a:defRPr lang="de-DE" sz="3000" b="1" dirty="0">
                <a:latin typeface="+mj-lt"/>
                <a:ea typeface="+mj-ea"/>
                <a:cs typeface="+mj-cs"/>
              </a:defRPr>
            </a:lvl1pPr>
          </a:lstStyle>
          <a:p>
            <a:pPr lvl="0">
              <a:spcBef>
                <a:spcPct val="0"/>
              </a:spcBef>
            </a:pPr>
            <a:r>
              <a:rPr lang="de-DE" dirty="0"/>
              <a:t> </a:t>
            </a:r>
          </a:p>
        </p:txBody>
      </p:sp>
      <p:sp>
        <p:nvSpPr>
          <p:cNvPr id="59" name="Bildplatzhalter 60">
            <a:extLst>
              <a:ext uri="{FF2B5EF4-FFF2-40B4-BE49-F238E27FC236}">
                <a16:creationId xmlns:a16="http://schemas.microsoft.com/office/drawing/2014/main" id="{92CE05A2-27DE-4191-8A63-5C7C7ACA37CD}"/>
              </a:ext>
            </a:extLst>
          </p:cNvPr>
          <p:cNvSpPr>
            <a:spLocks noGrp="1"/>
          </p:cNvSpPr>
          <p:nvPr>
            <p:ph type="pic" sz="quarter" idx="10" hasCustomPrompt="1"/>
          </p:nvPr>
        </p:nvSpPr>
        <p:spPr>
          <a:xfrm>
            <a:off x="0" y="1628775"/>
            <a:ext cx="9144000" cy="5229226"/>
          </a:xfrm>
          <a:solidFill>
            <a:schemeClr val="tx1">
              <a:lumMod val="95000"/>
            </a:schemeClr>
          </a:solidFill>
        </p:spPr>
        <p:txBody>
          <a:bodyPr/>
          <a:lstStyle/>
          <a:p>
            <a:r>
              <a:rPr lang="de-DE" dirty="0"/>
              <a:t> </a:t>
            </a:r>
          </a:p>
        </p:txBody>
      </p:sp>
      <p:sp>
        <p:nvSpPr>
          <p:cNvPr id="60" name="Rechteck 59">
            <a:extLst>
              <a:ext uri="{FF2B5EF4-FFF2-40B4-BE49-F238E27FC236}">
                <a16:creationId xmlns:a16="http://schemas.microsoft.com/office/drawing/2014/main" id="{CBD8B083-79E8-44E1-BA43-E993160F02E1}"/>
              </a:ext>
            </a:extLst>
          </p:cNvPr>
          <p:cNvSpPr/>
          <p:nvPr userDrawn="1"/>
        </p:nvSpPr>
        <p:spPr>
          <a:xfrm>
            <a:off x="388800" y="1196733"/>
            <a:ext cx="8757047"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14" name="Textplatzhalter 64">
            <a:extLst>
              <a:ext uri="{FF2B5EF4-FFF2-40B4-BE49-F238E27FC236}">
                <a16:creationId xmlns:a16="http://schemas.microsoft.com/office/drawing/2014/main" id="{94E4DAD8-28C4-496D-803F-AF50BFF89A85}"/>
              </a:ext>
            </a:extLst>
          </p:cNvPr>
          <p:cNvSpPr>
            <a:spLocks noGrp="1"/>
          </p:cNvSpPr>
          <p:nvPr>
            <p:ph type="body" sz="quarter" idx="13" hasCustomPrompt="1"/>
          </p:nvPr>
        </p:nvSpPr>
        <p:spPr>
          <a:xfrm>
            <a:off x="388738" y="2843231"/>
            <a:ext cx="8368309" cy="1171539"/>
          </a:xfrm>
        </p:spPr>
        <p:txBody>
          <a:bodyPr vert="horz" wrap="square" lIns="0" tIns="0" rIns="360000" bIns="0" rtlCol="0" anchor="ctr" anchorCtr="0">
            <a:spAutoFit/>
          </a:bodyPr>
          <a:lstStyle>
            <a:lvl1pPr>
              <a:spcAft>
                <a:spcPts val="0"/>
              </a:spcAft>
              <a:defRPr lang="de-DE" sz="3600" b="1" dirty="0" smtClean="0">
                <a:solidFill>
                  <a:schemeClr val="bg1"/>
                </a:solidFill>
                <a:latin typeface="+mj-lt"/>
                <a:ea typeface="+mj-ea"/>
                <a:cs typeface="+mj-cs"/>
              </a:defRPr>
            </a:lvl1pPr>
          </a:lstStyle>
          <a:p>
            <a:pPr lvl="0">
              <a:spcBef>
                <a:spcPct val="0"/>
              </a:spcBef>
            </a:pPr>
            <a:r>
              <a:rPr lang="de-DE" dirty="0"/>
              <a:t>Vielen Dank</a:t>
            </a:r>
            <a:br>
              <a:rPr lang="de-DE" dirty="0"/>
            </a:br>
            <a:r>
              <a:rPr lang="de-DE" dirty="0"/>
              <a:t>für Ihre Aufmerksamkeit!</a:t>
            </a:r>
          </a:p>
        </p:txBody>
      </p:sp>
      <p:grpSp>
        <p:nvGrpSpPr>
          <p:cNvPr id="56" name="Gruppieren 55">
            <a:extLst>
              <a:ext uri="{FF2B5EF4-FFF2-40B4-BE49-F238E27FC236}">
                <a16:creationId xmlns:a16="http://schemas.microsoft.com/office/drawing/2014/main" id="{0C3B9D07-F821-46AB-95B1-D19222D00FD7}"/>
              </a:ext>
            </a:extLst>
          </p:cNvPr>
          <p:cNvGrpSpPr/>
          <p:nvPr userDrawn="1"/>
        </p:nvGrpSpPr>
        <p:grpSpPr>
          <a:xfrm>
            <a:off x="-292893" y="160153"/>
            <a:ext cx="250031" cy="136812"/>
            <a:chOff x="-133350" y="2711163"/>
            <a:chExt cx="333375" cy="136812"/>
          </a:xfrm>
        </p:grpSpPr>
        <p:cxnSp>
          <p:nvCxnSpPr>
            <p:cNvPr id="62" name="Gerader Verbinder 61">
              <a:extLst>
                <a:ext uri="{FF2B5EF4-FFF2-40B4-BE49-F238E27FC236}">
                  <a16:creationId xmlns:a16="http://schemas.microsoft.com/office/drawing/2014/main" id="{22380010-0050-441D-BA9C-97B58351587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3" name="Textfeld 62">
              <a:extLst>
                <a:ext uri="{FF2B5EF4-FFF2-40B4-BE49-F238E27FC236}">
                  <a16:creationId xmlns:a16="http://schemas.microsoft.com/office/drawing/2014/main" id="{C13F555F-C26E-4B21-A77C-6CA7380155F8}"/>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4" name="Gruppieren 63">
            <a:extLst>
              <a:ext uri="{FF2B5EF4-FFF2-40B4-BE49-F238E27FC236}">
                <a16:creationId xmlns:a16="http://schemas.microsoft.com/office/drawing/2014/main" id="{705760C0-8935-4141-9AEE-BB96816B3799}"/>
              </a:ext>
            </a:extLst>
          </p:cNvPr>
          <p:cNvGrpSpPr/>
          <p:nvPr userDrawn="1"/>
        </p:nvGrpSpPr>
        <p:grpSpPr>
          <a:xfrm>
            <a:off x="-292893" y="1131703"/>
            <a:ext cx="250031" cy="136812"/>
            <a:chOff x="-133350" y="2711163"/>
            <a:chExt cx="333375" cy="136812"/>
          </a:xfrm>
        </p:grpSpPr>
        <p:cxnSp>
          <p:nvCxnSpPr>
            <p:cNvPr id="66" name="Gerader Verbinder 65">
              <a:extLst>
                <a:ext uri="{FF2B5EF4-FFF2-40B4-BE49-F238E27FC236}">
                  <a16:creationId xmlns:a16="http://schemas.microsoft.com/office/drawing/2014/main" id="{EBE9DAC0-7790-4611-B602-40B3CD18C73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1FBE1EE4-3D10-40E7-9F1E-627A51E59C6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8" name="Gruppieren 67">
            <a:extLst>
              <a:ext uri="{FF2B5EF4-FFF2-40B4-BE49-F238E27FC236}">
                <a16:creationId xmlns:a16="http://schemas.microsoft.com/office/drawing/2014/main" id="{B25E0919-4E1B-4A97-A1C2-6AE7D2A59920}"/>
              </a:ext>
            </a:extLst>
          </p:cNvPr>
          <p:cNvGrpSpPr/>
          <p:nvPr userDrawn="1"/>
        </p:nvGrpSpPr>
        <p:grpSpPr>
          <a:xfrm>
            <a:off x="-292893" y="1491963"/>
            <a:ext cx="250031" cy="136812"/>
            <a:chOff x="-133350" y="2711163"/>
            <a:chExt cx="333375" cy="136812"/>
          </a:xfrm>
        </p:grpSpPr>
        <p:cxnSp>
          <p:nvCxnSpPr>
            <p:cNvPr id="69" name="Gerader Verbinder 68">
              <a:extLst>
                <a:ext uri="{FF2B5EF4-FFF2-40B4-BE49-F238E27FC236}">
                  <a16:creationId xmlns:a16="http://schemas.microsoft.com/office/drawing/2014/main" id="{849FBB7D-3378-4F36-B80B-3E0BDCA8343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0" name="Textfeld 69">
              <a:extLst>
                <a:ext uri="{FF2B5EF4-FFF2-40B4-BE49-F238E27FC236}">
                  <a16:creationId xmlns:a16="http://schemas.microsoft.com/office/drawing/2014/main" id="{6141066E-6566-420D-B6EB-886DF25CCD11}"/>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71" name="Gruppieren 70">
            <a:extLst>
              <a:ext uri="{FF2B5EF4-FFF2-40B4-BE49-F238E27FC236}">
                <a16:creationId xmlns:a16="http://schemas.microsoft.com/office/drawing/2014/main" id="{87A742EA-EC3D-47DE-9C2D-533639983C8D}"/>
              </a:ext>
            </a:extLst>
          </p:cNvPr>
          <p:cNvGrpSpPr/>
          <p:nvPr userDrawn="1"/>
        </p:nvGrpSpPr>
        <p:grpSpPr>
          <a:xfrm>
            <a:off x="-292893" y="3292188"/>
            <a:ext cx="250031" cy="136812"/>
            <a:chOff x="-133350" y="2711163"/>
            <a:chExt cx="333375" cy="136812"/>
          </a:xfrm>
        </p:grpSpPr>
        <p:cxnSp>
          <p:nvCxnSpPr>
            <p:cNvPr id="72" name="Gerader Verbinder 71">
              <a:extLst>
                <a:ext uri="{FF2B5EF4-FFF2-40B4-BE49-F238E27FC236}">
                  <a16:creationId xmlns:a16="http://schemas.microsoft.com/office/drawing/2014/main" id="{846719FD-F8B1-447D-8561-7A1E238E8A5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3" name="Textfeld 72">
              <a:extLst>
                <a:ext uri="{FF2B5EF4-FFF2-40B4-BE49-F238E27FC236}">
                  <a16:creationId xmlns:a16="http://schemas.microsoft.com/office/drawing/2014/main" id="{2ABDBC31-5895-4E49-887D-433A43B32DB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4" name="Gruppieren 73">
            <a:extLst>
              <a:ext uri="{FF2B5EF4-FFF2-40B4-BE49-F238E27FC236}">
                <a16:creationId xmlns:a16="http://schemas.microsoft.com/office/drawing/2014/main" id="{AEF4BF1C-C847-48A1-A7BF-3BEE82EF1C59}"/>
              </a:ext>
            </a:extLst>
          </p:cNvPr>
          <p:cNvGrpSpPr/>
          <p:nvPr userDrawn="1"/>
        </p:nvGrpSpPr>
        <p:grpSpPr>
          <a:xfrm>
            <a:off x="-292893" y="6063963"/>
            <a:ext cx="250031" cy="136812"/>
            <a:chOff x="-133350" y="2711163"/>
            <a:chExt cx="333375" cy="136812"/>
          </a:xfrm>
        </p:grpSpPr>
        <p:cxnSp>
          <p:nvCxnSpPr>
            <p:cNvPr id="75" name="Gerader Verbinder 74">
              <a:extLst>
                <a:ext uri="{FF2B5EF4-FFF2-40B4-BE49-F238E27FC236}">
                  <a16:creationId xmlns:a16="http://schemas.microsoft.com/office/drawing/2014/main" id="{1CF60061-B6B2-4FE6-9482-278DFD418BD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6" name="Textfeld 75">
              <a:extLst>
                <a:ext uri="{FF2B5EF4-FFF2-40B4-BE49-F238E27FC236}">
                  <a16:creationId xmlns:a16="http://schemas.microsoft.com/office/drawing/2014/main" id="{73D29742-39CB-41E5-B346-BADC9743E285}"/>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7" name="Gruppieren 76">
            <a:extLst>
              <a:ext uri="{FF2B5EF4-FFF2-40B4-BE49-F238E27FC236}">
                <a16:creationId xmlns:a16="http://schemas.microsoft.com/office/drawing/2014/main" id="{D55A5473-7182-4B24-8843-51E2ADF3D492}"/>
              </a:ext>
            </a:extLst>
          </p:cNvPr>
          <p:cNvGrpSpPr/>
          <p:nvPr userDrawn="1"/>
        </p:nvGrpSpPr>
        <p:grpSpPr>
          <a:xfrm>
            <a:off x="-292893" y="6495763"/>
            <a:ext cx="250031" cy="136812"/>
            <a:chOff x="-133350" y="2711163"/>
            <a:chExt cx="333375" cy="136812"/>
          </a:xfrm>
        </p:grpSpPr>
        <p:cxnSp>
          <p:nvCxnSpPr>
            <p:cNvPr id="78" name="Gerader Verbinder 77">
              <a:extLst>
                <a:ext uri="{FF2B5EF4-FFF2-40B4-BE49-F238E27FC236}">
                  <a16:creationId xmlns:a16="http://schemas.microsoft.com/office/drawing/2014/main" id="{204A095A-3A24-4259-92A8-4500898AC05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9" name="Textfeld 78">
              <a:extLst>
                <a:ext uri="{FF2B5EF4-FFF2-40B4-BE49-F238E27FC236}">
                  <a16:creationId xmlns:a16="http://schemas.microsoft.com/office/drawing/2014/main" id="{82971EAD-9159-4D12-8726-4FBE6AFA23F0}"/>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80" name="Gruppieren 79">
            <a:extLst>
              <a:ext uri="{FF2B5EF4-FFF2-40B4-BE49-F238E27FC236}">
                <a16:creationId xmlns:a16="http://schemas.microsoft.com/office/drawing/2014/main" id="{D1FF9524-93DA-476B-89EA-9E475617F2D9}"/>
              </a:ext>
            </a:extLst>
          </p:cNvPr>
          <p:cNvGrpSpPr/>
          <p:nvPr userDrawn="1"/>
        </p:nvGrpSpPr>
        <p:grpSpPr>
          <a:xfrm rot="16200000">
            <a:off x="169567" y="-282035"/>
            <a:ext cx="333375" cy="102606"/>
            <a:chOff x="-133350" y="2711167"/>
            <a:chExt cx="333375" cy="136808"/>
          </a:xfrm>
        </p:grpSpPr>
        <p:cxnSp>
          <p:nvCxnSpPr>
            <p:cNvPr id="81" name="Gerader Verbinder 80">
              <a:extLst>
                <a:ext uri="{FF2B5EF4-FFF2-40B4-BE49-F238E27FC236}">
                  <a16:creationId xmlns:a16="http://schemas.microsoft.com/office/drawing/2014/main" id="{8DFFD401-DC7D-4F6D-82BF-DC6E357E598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2" name="Textfeld 81">
              <a:extLst>
                <a:ext uri="{FF2B5EF4-FFF2-40B4-BE49-F238E27FC236}">
                  <a16:creationId xmlns:a16="http://schemas.microsoft.com/office/drawing/2014/main" id="{36A6CE9C-ECB8-42E6-B61D-3A0F3C4D7A56}"/>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3" name="Gruppieren 82">
            <a:extLst>
              <a:ext uri="{FF2B5EF4-FFF2-40B4-BE49-F238E27FC236}">
                <a16:creationId xmlns:a16="http://schemas.microsoft.com/office/drawing/2014/main" id="{20076CAA-CFEC-4359-9762-07ED0661EE26}"/>
              </a:ext>
            </a:extLst>
          </p:cNvPr>
          <p:cNvGrpSpPr/>
          <p:nvPr userDrawn="1"/>
        </p:nvGrpSpPr>
        <p:grpSpPr>
          <a:xfrm rot="16200000">
            <a:off x="4273057" y="-282036"/>
            <a:ext cx="333375" cy="102603"/>
            <a:chOff x="-133350" y="2711171"/>
            <a:chExt cx="333375" cy="136804"/>
          </a:xfrm>
        </p:grpSpPr>
        <p:cxnSp>
          <p:nvCxnSpPr>
            <p:cNvPr id="84" name="Gerader Verbinder 83">
              <a:extLst>
                <a:ext uri="{FF2B5EF4-FFF2-40B4-BE49-F238E27FC236}">
                  <a16:creationId xmlns:a16="http://schemas.microsoft.com/office/drawing/2014/main" id="{91EF761B-D6BF-475C-8903-456E1F05762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5" name="Textfeld 84">
              <a:extLst>
                <a:ext uri="{FF2B5EF4-FFF2-40B4-BE49-F238E27FC236}">
                  <a16:creationId xmlns:a16="http://schemas.microsoft.com/office/drawing/2014/main" id="{413A99B1-6C23-41A6-A82B-0EC01B779471}"/>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6" name="Gruppieren 85">
            <a:extLst>
              <a:ext uri="{FF2B5EF4-FFF2-40B4-BE49-F238E27FC236}">
                <a16:creationId xmlns:a16="http://schemas.microsoft.com/office/drawing/2014/main" id="{16CE4EF7-E819-4747-A9E4-8C86F991481E}"/>
              </a:ext>
            </a:extLst>
          </p:cNvPr>
          <p:cNvGrpSpPr/>
          <p:nvPr userDrawn="1"/>
        </p:nvGrpSpPr>
        <p:grpSpPr>
          <a:xfrm>
            <a:off x="4652949" y="-397424"/>
            <a:ext cx="93680" cy="333375"/>
            <a:chOff x="6416679" y="-397424"/>
            <a:chExt cx="124907" cy="333375"/>
          </a:xfrm>
        </p:grpSpPr>
        <p:cxnSp>
          <p:nvCxnSpPr>
            <p:cNvPr id="87" name="Gerader Verbinder 86">
              <a:extLst>
                <a:ext uri="{FF2B5EF4-FFF2-40B4-BE49-F238E27FC236}">
                  <a16:creationId xmlns:a16="http://schemas.microsoft.com/office/drawing/2014/main" id="{3B78DE36-86EF-463F-A7E5-0CD3043C9F4D}"/>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8" name="Textfeld 87">
              <a:extLst>
                <a:ext uri="{FF2B5EF4-FFF2-40B4-BE49-F238E27FC236}">
                  <a16:creationId xmlns:a16="http://schemas.microsoft.com/office/drawing/2014/main" id="{EAD15804-28A7-4690-889A-7D8A91A7D478}"/>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9" name="Gerader Verbinder 88">
            <a:extLst>
              <a:ext uri="{FF2B5EF4-FFF2-40B4-BE49-F238E27FC236}">
                <a16:creationId xmlns:a16="http://schemas.microsoft.com/office/drawing/2014/main" id="{9023C4F7-97EF-4D2F-9223-1AFEE89D9C68}"/>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0" name="Gruppieren 89">
            <a:extLst>
              <a:ext uri="{FF2B5EF4-FFF2-40B4-BE49-F238E27FC236}">
                <a16:creationId xmlns:a16="http://schemas.microsoft.com/office/drawing/2014/main" id="{D5072DFD-BA29-43BB-A0B1-01F593A0242E}"/>
              </a:ext>
            </a:extLst>
          </p:cNvPr>
          <p:cNvGrpSpPr/>
          <p:nvPr userDrawn="1"/>
        </p:nvGrpSpPr>
        <p:grpSpPr>
          <a:xfrm rot="16200000">
            <a:off x="8543829" y="-282039"/>
            <a:ext cx="333375" cy="102600"/>
            <a:chOff x="-133350" y="2711175"/>
            <a:chExt cx="333375" cy="136800"/>
          </a:xfrm>
        </p:grpSpPr>
        <p:cxnSp>
          <p:nvCxnSpPr>
            <p:cNvPr id="91" name="Gerader Verbinder 90">
              <a:extLst>
                <a:ext uri="{FF2B5EF4-FFF2-40B4-BE49-F238E27FC236}">
                  <a16:creationId xmlns:a16="http://schemas.microsoft.com/office/drawing/2014/main" id="{A9C77A6D-E177-4B69-A5A1-6B77E4229F3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2" name="Textfeld 91">
              <a:extLst>
                <a:ext uri="{FF2B5EF4-FFF2-40B4-BE49-F238E27FC236}">
                  <a16:creationId xmlns:a16="http://schemas.microsoft.com/office/drawing/2014/main" id="{701274C6-5A42-4082-BC4B-8532BFB4CC40}"/>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93" name="Freihandform: Form 92">
            <a:extLst>
              <a:ext uri="{FF2B5EF4-FFF2-40B4-BE49-F238E27FC236}">
                <a16:creationId xmlns:a16="http://schemas.microsoft.com/office/drawing/2014/main" id="{434E3959-956B-416F-A7BA-D4138BF69F03}"/>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316A"/>
          </a:solidFill>
          <a:ln w="2892" cap="flat">
            <a:noFill/>
            <a:prstDash val="solid"/>
            <a:miter/>
          </a:ln>
        </p:spPr>
        <p:txBody>
          <a:bodyPr rtlCol="0" anchor="ctr"/>
          <a:lstStyle/>
          <a:p>
            <a:endParaRPr lang="de-DE"/>
          </a:p>
        </p:txBody>
      </p:sp>
      <p:grpSp>
        <p:nvGrpSpPr>
          <p:cNvPr id="191" name="Grafik 3">
            <a:extLst>
              <a:ext uri="{FF2B5EF4-FFF2-40B4-BE49-F238E27FC236}">
                <a16:creationId xmlns:a16="http://schemas.microsoft.com/office/drawing/2014/main" id="{51AC4714-9545-4E7D-84AB-672A684F3C92}"/>
              </a:ext>
            </a:extLst>
          </p:cNvPr>
          <p:cNvGrpSpPr/>
          <p:nvPr userDrawn="1"/>
        </p:nvGrpSpPr>
        <p:grpSpPr>
          <a:xfrm>
            <a:off x="387350" y="293688"/>
            <a:ext cx="2592820" cy="556499"/>
            <a:chOff x="1648912" y="-143138"/>
            <a:chExt cx="2305525" cy="494837"/>
          </a:xfrm>
          <a:solidFill>
            <a:srgbClr val="04316A"/>
          </a:solidFill>
        </p:grpSpPr>
        <p:sp>
          <p:nvSpPr>
            <p:cNvPr id="192" name="Freihandform: Form 191">
              <a:extLst>
                <a:ext uri="{FF2B5EF4-FFF2-40B4-BE49-F238E27FC236}">
                  <a16:creationId xmlns:a16="http://schemas.microsoft.com/office/drawing/2014/main" id="{F6CC1FBE-54F3-4DF4-B985-0EE5A8EB9ED4}"/>
                </a:ext>
              </a:extLst>
            </p:cNvPr>
            <p:cNvSpPr/>
            <p:nvPr/>
          </p:nvSpPr>
          <p:spPr>
            <a:xfrm>
              <a:off x="1648912" y="-137135"/>
              <a:ext cx="69751" cy="110916"/>
            </a:xfrm>
            <a:custGeom>
              <a:avLst/>
              <a:gdLst>
                <a:gd name="connsiteX0" fmla="*/ 69752 w 69751"/>
                <a:gd name="connsiteY0" fmla="*/ 18296 h 110916"/>
                <a:gd name="connsiteX1" fmla="*/ 19725 w 69751"/>
                <a:gd name="connsiteY1" fmla="*/ 18296 h 110916"/>
                <a:gd name="connsiteX2" fmla="*/ 19725 w 69751"/>
                <a:gd name="connsiteY2" fmla="*/ 45739 h 110916"/>
                <a:gd name="connsiteX3" fmla="*/ 56888 w 69751"/>
                <a:gd name="connsiteY3" fmla="*/ 45739 h 110916"/>
                <a:gd name="connsiteX4" fmla="*/ 56888 w 69751"/>
                <a:gd name="connsiteY4" fmla="*/ 63749 h 110916"/>
                <a:gd name="connsiteX5" fmla="*/ 19725 w 69751"/>
                <a:gd name="connsiteY5" fmla="*/ 63749 h 110916"/>
                <a:gd name="connsiteX6" fmla="*/ 19725 w 69751"/>
                <a:gd name="connsiteY6" fmla="*/ 110917 h 110916"/>
                <a:gd name="connsiteX7" fmla="*/ 0 w 69751"/>
                <a:gd name="connsiteY7" fmla="*/ 110917 h 110916"/>
                <a:gd name="connsiteX8" fmla="*/ 0 w 69751"/>
                <a:gd name="connsiteY8" fmla="*/ 0 h 110916"/>
                <a:gd name="connsiteX9" fmla="*/ 69466 w 69751"/>
                <a:gd name="connsiteY9" fmla="*/ 0 h 110916"/>
                <a:gd name="connsiteX10" fmla="*/ 69466 w 69751"/>
                <a:gd name="connsiteY10" fmla="*/ 18296 h 11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916">
                  <a:moveTo>
                    <a:pt x="69752" y="18296"/>
                  </a:moveTo>
                  <a:lnTo>
                    <a:pt x="19725" y="18296"/>
                  </a:lnTo>
                  <a:lnTo>
                    <a:pt x="19725" y="45739"/>
                  </a:lnTo>
                  <a:lnTo>
                    <a:pt x="56888" y="45739"/>
                  </a:lnTo>
                  <a:lnTo>
                    <a:pt x="56888" y="63749"/>
                  </a:lnTo>
                  <a:lnTo>
                    <a:pt x="19725" y="63749"/>
                  </a:lnTo>
                  <a:lnTo>
                    <a:pt x="19725" y="110917"/>
                  </a:lnTo>
                  <a:lnTo>
                    <a:pt x="0" y="110917"/>
                  </a:lnTo>
                  <a:lnTo>
                    <a:pt x="0" y="0"/>
                  </a:lnTo>
                  <a:lnTo>
                    <a:pt x="69466" y="0"/>
                  </a:lnTo>
                  <a:lnTo>
                    <a:pt x="69466" y="18296"/>
                  </a:lnTo>
                  <a:close/>
                </a:path>
              </a:pathLst>
            </a:custGeom>
            <a:grpFill/>
            <a:ln w="2856" cap="flat">
              <a:noFill/>
              <a:prstDash val="solid"/>
              <a:miter/>
            </a:ln>
          </p:spPr>
          <p:txBody>
            <a:bodyPr rtlCol="0" anchor="ctr"/>
            <a:lstStyle/>
            <a:p>
              <a:endParaRPr lang="de-DE"/>
            </a:p>
          </p:txBody>
        </p:sp>
        <p:sp>
          <p:nvSpPr>
            <p:cNvPr id="193" name="Freihandform: Form 192">
              <a:extLst>
                <a:ext uri="{FF2B5EF4-FFF2-40B4-BE49-F238E27FC236}">
                  <a16:creationId xmlns:a16="http://schemas.microsoft.com/office/drawing/2014/main" id="{1E8C3F82-91B9-486C-8C21-E5C52868A1EF}"/>
                </a:ext>
              </a:extLst>
            </p:cNvPr>
            <p:cNvSpPr/>
            <p:nvPr/>
          </p:nvSpPr>
          <p:spPr>
            <a:xfrm>
              <a:off x="1729527"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94" name="Freihandform: Form 193">
              <a:extLst>
                <a:ext uri="{FF2B5EF4-FFF2-40B4-BE49-F238E27FC236}">
                  <a16:creationId xmlns:a16="http://schemas.microsoft.com/office/drawing/2014/main" id="{2B17F37E-5520-4FDA-9F1E-D34E320DC216}"/>
                </a:ext>
              </a:extLst>
            </p:cNvPr>
            <p:cNvSpPr/>
            <p:nvPr/>
          </p:nvSpPr>
          <p:spPr>
            <a:xfrm>
              <a:off x="1790989"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95" name="Freihandform: Form 194">
              <a:extLst>
                <a:ext uri="{FF2B5EF4-FFF2-40B4-BE49-F238E27FC236}">
                  <a16:creationId xmlns:a16="http://schemas.microsoft.com/office/drawing/2014/main" id="{2A3C3D77-5EC4-4ABA-B895-12CDC8660C14}"/>
                </a:ext>
              </a:extLst>
            </p:cNvPr>
            <p:cNvSpPr/>
            <p:nvPr/>
          </p:nvSpPr>
          <p:spPr>
            <a:xfrm>
              <a:off x="1831868"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581 w 72896"/>
                <a:gd name="connsiteY10" fmla="*/ 34590 h 83759"/>
                <a:gd name="connsiteX11" fmla="*/ 54887 w 72896"/>
                <a:gd name="connsiteY11" fmla="*/ 34590 h 83759"/>
                <a:gd name="connsiteX12" fmla="*/ 37163 w 72896"/>
                <a:gd name="connsiteY12" fmla="*/ 15151 h 83759"/>
                <a:gd name="connsiteX13" fmla="*/ 18581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581" y="34590"/>
                  </a:moveTo>
                  <a:lnTo>
                    <a:pt x="54887" y="34590"/>
                  </a:lnTo>
                  <a:cubicBezTo>
                    <a:pt x="54029" y="22298"/>
                    <a:pt x="47740" y="15151"/>
                    <a:pt x="37163" y="15151"/>
                  </a:cubicBezTo>
                  <a:cubicBezTo>
                    <a:pt x="26872" y="15151"/>
                    <a:pt x="20297" y="22298"/>
                    <a:pt x="18581" y="34590"/>
                  </a:cubicBezTo>
                  <a:close/>
                </a:path>
              </a:pathLst>
            </a:custGeom>
            <a:grpFill/>
            <a:ln w="2856" cap="flat">
              <a:noFill/>
              <a:prstDash val="solid"/>
              <a:miter/>
            </a:ln>
          </p:spPr>
          <p:txBody>
            <a:bodyPr rtlCol="0" anchor="ctr"/>
            <a:lstStyle/>
            <a:p>
              <a:endParaRPr lang="de-DE"/>
            </a:p>
          </p:txBody>
        </p:sp>
        <p:sp>
          <p:nvSpPr>
            <p:cNvPr id="196" name="Freihandform: Form 195">
              <a:extLst>
                <a:ext uri="{FF2B5EF4-FFF2-40B4-BE49-F238E27FC236}">
                  <a16:creationId xmlns:a16="http://schemas.microsoft.com/office/drawing/2014/main" id="{34353570-7D3D-4A22-B010-E315242D30F7}"/>
                </a:ext>
              </a:extLst>
            </p:cNvPr>
            <p:cNvSpPr/>
            <p:nvPr/>
          </p:nvSpPr>
          <p:spPr>
            <a:xfrm>
              <a:off x="1921344"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296 w 74611"/>
                <a:gd name="connsiteY12" fmla="*/ 76613 h 118921"/>
                <a:gd name="connsiteX13" fmla="*/ 36877 w 74611"/>
                <a:gd name="connsiteY13" fmla="*/ 102341 h 118921"/>
                <a:gd name="connsiteX14" fmla="*/ 56030 w 74611"/>
                <a:gd name="connsiteY14" fmla="*/ 91764 h 118921"/>
                <a:gd name="connsiteX15" fmla="*/ 56030 w 74611"/>
                <a:gd name="connsiteY15" fmla="*/ 62319 h 118921"/>
                <a:gd name="connsiteX16" fmla="*/ 36877 w 74611"/>
                <a:gd name="connsiteY16" fmla="*/ 51742 h 118921"/>
                <a:gd name="connsiteX17" fmla="*/ 18296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296" y="76613"/>
                  </a:moveTo>
                  <a:cubicBezTo>
                    <a:pt x="18296" y="92907"/>
                    <a:pt x="25156" y="102341"/>
                    <a:pt x="36877" y="102341"/>
                  </a:cubicBezTo>
                  <a:cubicBezTo>
                    <a:pt x="44024" y="102341"/>
                    <a:pt x="50027" y="98910"/>
                    <a:pt x="56030" y="91764"/>
                  </a:cubicBezTo>
                  <a:lnTo>
                    <a:pt x="56030" y="62319"/>
                  </a:lnTo>
                  <a:cubicBezTo>
                    <a:pt x="50599" y="55173"/>
                    <a:pt x="44595" y="51742"/>
                    <a:pt x="36877" y="51742"/>
                  </a:cubicBezTo>
                  <a:cubicBezTo>
                    <a:pt x="24871" y="51742"/>
                    <a:pt x="18296" y="60604"/>
                    <a:pt x="18296" y="76613"/>
                  </a:cubicBezTo>
                  <a:close/>
                </a:path>
              </a:pathLst>
            </a:custGeom>
            <a:grpFill/>
            <a:ln w="2856" cap="flat">
              <a:noFill/>
              <a:prstDash val="solid"/>
              <a:miter/>
            </a:ln>
          </p:spPr>
          <p:txBody>
            <a:bodyPr rtlCol="0" anchor="ctr"/>
            <a:lstStyle/>
            <a:p>
              <a:endParaRPr lang="de-DE"/>
            </a:p>
          </p:txBody>
        </p:sp>
        <p:sp>
          <p:nvSpPr>
            <p:cNvPr id="197" name="Freihandform: Form 196">
              <a:extLst>
                <a:ext uri="{FF2B5EF4-FFF2-40B4-BE49-F238E27FC236}">
                  <a16:creationId xmlns:a16="http://schemas.microsoft.com/office/drawing/2014/main" id="{5E4D382E-FBA6-45A4-95D1-00FF779FDCEB}"/>
                </a:ext>
              </a:extLst>
            </p:cNvPr>
            <p:cNvSpPr/>
            <p:nvPr/>
          </p:nvSpPr>
          <p:spPr>
            <a:xfrm>
              <a:off x="202082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98" name="Freihandform: Form 197">
              <a:extLst>
                <a:ext uri="{FF2B5EF4-FFF2-40B4-BE49-F238E27FC236}">
                  <a16:creationId xmlns:a16="http://schemas.microsoft.com/office/drawing/2014/main" id="{51418F9A-9F91-4B0B-B564-734F291666EE}"/>
                </a:ext>
              </a:extLst>
            </p:cNvPr>
            <p:cNvSpPr/>
            <p:nvPr/>
          </p:nvSpPr>
          <p:spPr>
            <a:xfrm>
              <a:off x="2082002"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440 w 23727"/>
                <a:gd name="connsiteY5" fmla="*/ 115491 h 115490"/>
                <a:gd name="connsiteX6" fmla="*/ 2859 w 23727"/>
                <a:gd name="connsiteY6" fmla="*/ 115491 h 115490"/>
                <a:gd name="connsiteX7" fmla="*/ 2859 w 23727"/>
                <a:gd name="connsiteY7" fmla="*/ 35448 h 115490"/>
                <a:gd name="connsiteX8" fmla="*/ 21440 w 23727"/>
                <a:gd name="connsiteY8" fmla="*/ 35448 h 115490"/>
                <a:gd name="connsiteX9" fmla="*/ 21440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581" y="0"/>
                    <a:pt x="23727" y="4860"/>
                    <a:pt x="23727" y="11435"/>
                  </a:cubicBezTo>
                  <a:close/>
                  <a:moveTo>
                    <a:pt x="21440" y="115491"/>
                  </a:moveTo>
                  <a:lnTo>
                    <a:pt x="2859" y="115491"/>
                  </a:lnTo>
                  <a:lnTo>
                    <a:pt x="2859" y="35448"/>
                  </a:lnTo>
                  <a:lnTo>
                    <a:pt x="21440" y="35448"/>
                  </a:lnTo>
                  <a:lnTo>
                    <a:pt x="21440" y="115491"/>
                  </a:lnTo>
                  <a:close/>
                </a:path>
              </a:pathLst>
            </a:custGeom>
            <a:grpFill/>
            <a:ln w="2856" cap="flat">
              <a:noFill/>
              <a:prstDash val="solid"/>
              <a:miter/>
            </a:ln>
          </p:spPr>
          <p:txBody>
            <a:bodyPr rtlCol="0" anchor="ctr"/>
            <a:lstStyle/>
            <a:p>
              <a:endParaRPr lang="de-DE"/>
            </a:p>
          </p:txBody>
        </p:sp>
        <p:sp>
          <p:nvSpPr>
            <p:cNvPr id="199" name="Freihandform: Form 198">
              <a:extLst>
                <a:ext uri="{FF2B5EF4-FFF2-40B4-BE49-F238E27FC236}">
                  <a16:creationId xmlns:a16="http://schemas.microsoft.com/office/drawing/2014/main" id="{467FDA8A-4F2B-4581-8AB5-960F8ADF29BD}"/>
                </a:ext>
              </a:extLst>
            </p:cNvPr>
            <p:cNvSpPr/>
            <p:nvPr/>
          </p:nvSpPr>
          <p:spPr>
            <a:xfrm>
              <a:off x="2123453" y="-108548"/>
              <a:ext cx="67464" cy="84045"/>
            </a:xfrm>
            <a:custGeom>
              <a:avLst/>
              <a:gdLst>
                <a:gd name="connsiteX0" fmla="*/ 66893 w 67464"/>
                <a:gd name="connsiteY0" fmla="*/ 71181 h 84045"/>
                <a:gd name="connsiteX1" fmla="*/ 38306 w 67464"/>
                <a:gd name="connsiteY1" fmla="*/ 84045 h 84045"/>
                <a:gd name="connsiteX2" fmla="*/ 0 w 67464"/>
                <a:gd name="connsiteY2" fmla="*/ 42308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8"/>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4"/>
                    <a:pt x="55173" y="58031"/>
                  </a:cubicBezTo>
                  <a:lnTo>
                    <a:pt x="66893" y="71181"/>
                  </a:lnTo>
                  <a:close/>
                </a:path>
              </a:pathLst>
            </a:custGeom>
            <a:grpFill/>
            <a:ln w="2856" cap="flat">
              <a:noFill/>
              <a:prstDash val="solid"/>
              <a:miter/>
            </a:ln>
          </p:spPr>
          <p:txBody>
            <a:bodyPr rtlCol="0" anchor="ctr"/>
            <a:lstStyle/>
            <a:p>
              <a:endParaRPr lang="de-DE"/>
            </a:p>
          </p:txBody>
        </p:sp>
        <p:sp>
          <p:nvSpPr>
            <p:cNvPr id="200" name="Freihandform: Form 199">
              <a:extLst>
                <a:ext uri="{FF2B5EF4-FFF2-40B4-BE49-F238E27FC236}">
                  <a16:creationId xmlns:a16="http://schemas.microsoft.com/office/drawing/2014/main" id="{70D844E8-8684-4ED2-BE92-99DD373DD096}"/>
                </a:ext>
              </a:extLst>
            </p:cNvPr>
            <p:cNvSpPr/>
            <p:nvPr/>
          </p:nvSpPr>
          <p:spPr>
            <a:xfrm>
              <a:off x="2206927" y="-143138"/>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7 h 116920"/>
                <a:gd name="connsiteX10" fmla="*/ 18867 w 68894"/>
                <a:gd name="connsiteY10" fmla="*/ 46597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01" name="Freihandform: Form 200">
              <a:extLst>
                <a:ext uri="{FF2B5EF4-FFF2-40B4-BE49-F238E27FC236}">
                  <a16:creationId xmlns:a16="http://schemas.microsoft.com/office/drawing/2014/main" id="{8B360813-0AFE-4DF7-9A1E-CD45976016E6}"/>
                </a:ext>
              </a:extLst>
            </p:cNvPr>
            <p:cNvSpPr/>
            <p:nvPr/>
          </p:nvSpPr>
          <p:spPr>
            <a:xfrm>
              <a:off x="2297261"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202" name="Freihandform: Form 201">
              <a:extLst>
                <a:ext uri="{FF2B5EF4-FFF2-40B4-BE49-F238E27FC236}">
                  <a16:creationId xmlns:a16="http://schemas.microsoft.com/office/drawing/2014/main" id="{EC3995DC-B373-4248-AC3F-A5DC90032D31}"/>
                </a:ext>
              </a:extLst>
            </p:cNvPr>
            <p:cNvSpPr/>
            <p:nvPr/>
          </p:nvSpPr>
          <p:spPr>
            <a:xfrm>
              <a:off x="2346430" y="-137135"/>
              <a:ext cx="102912" cy="110630"/>
            </a:xfrm>
            <a:custGeom>
              <a:avLst/>
              <a:gdLst>
                <a:gd name="connsiteX0" fmla="*/ 40879 w 102912"/>
                <a:gd name="connsiteY0" fmla="*/ 0 h 110630"/>
                <a:gd name="connsiteX1" fmla="*/ 61748 w 102912"/>
                <a:gd name="connsiteY1" fmla="*/ 0 h 110630"/>
                <a:gd name="connsiteX2" fmla="*/ 102912 w 102912"/>
                <a:gd name="connsiteY2" fmla="*/ 110631 h 110630"/>
                <a:gd name="connsiteX3" fmla="*/ 81472 w 102912"/>
                <a:gd name="connsiteY3" fmla="*/ 110631 h 110630"/>
                <a:gd name="connsiteX4" fmla="*/ 73468 w 102912"/>
                <a:gd name="connsiteY4" fmla="*/ 87190 h 110630"/>
                <a:gd name="connsiteX5" fmla="*/ 28873 w 102912"/>
                <a:gd name="connsiteY5" fmla="*/ 87190 h 110630"/>
                <a:gd name="connsiteX6" fmla="*/ 20868 w 102912"/>
                <a:gd name="connsiteY6" fmla="*/ 110631 h 110630"/>
                <a:gd name="connsiteX7" fmla="*/ 0 w 102912"/>
                <a:gd name="connsiteY7" fmla="*/ 110631 h 110630"/>
                <a:gd name="connsiteX8" fmla="*/ 40879 w 102912"/>
                <a:gd name="connsiteY8" fmla="*/ 0 h 110630"/>
                <a:gd name="connsiteX9" fmla="*/ 34876 w 102912"/>
                <a:gd name="connsiteY9" fmla="*/ 69466 h 110630"/>
                <a:gd name="connsiteX10" fmla="*/ 67179 w 102912"/>
                <a:gd name="connsiteY10" fmla="*/ 69466 h 110630"/>
                <a:gd name="connsiteX11" fmla="*/ 51170 w 102912"/>
                <a:gd name="connsiteY11" fmla="*/ 22584 h 110630"/>
                <a:gd name="connsiteX12" fmla="*/ 50885 w 102912"/>
                <a:gd name="connsiteY12" fmla="*/ 22584 h 110630"/>
                <a:gd name="connsiteX13" fmla="*/ 34876 w 102912"/>
                <a:gd name="connsiteY13" fmla="*/ 6946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912" h="110630">
                  <a:moveTo>
                    <a:pt x="40879" y="0"/>
                  </a:moveTo>
                  <a:lnTo>
                    <a:pt x="61748" y="0"/>
                  </a:lnTo>
                  <a:lnTo>
                    <a:pt x="102912" y="110631"/>
                  </a:lnTo>
                  <a:lnTo>
                    <a:pt x="81472" y="110631"/>
                  </a:lnTo>
                  <a:lnTo>
                    <a:pt x="73468" y="87190"/>
                  </a:lnTo>
                  <a:lnTo>
                    <a:pt x="28873" y="87190"/>
                  </a:lnTo>
                  <a:lnTo>
                    <a:pt x="20868" y="110631"/>
                  </a:lnTo>
                  <a:lnTo>
                    <a:pt x="0" y="110631"/>
                  </a:lnTo>
                  <a:lnTo>
                    <a:pt x="40879" y="0"/>
                  </a:lnTo>
                  <a:close/>
                  <a:moveTo>
                    <a:pt x="34876" y="69466"/>
                  </a:moveTo>
                  <a:lnTo>
                    <a:pt x="67179" y="69466"/>
                  </a:lnTo>
                  <a:lnTo>
                    <a:pt x="51170" y="22584"/>
                  </a:lnTo>
                  <a:lnTo>
                    <a:pt x="50885" y="22584"/>
                  </a:lnTo>
                  <a:lnTo>
                    <a:pt x="34876" y="69466"/>
                  </a:lnTo>
                  <a:close/>
                </a:path>
              </a:pathLst>
            </a:custGeom>
            <a:grpFill/>
            <a:ln w="2856" cap="flat">
              <a:noFill/>
              <a:prstDash val="solid"/>
              <a:miter/>
            </a:ln>
          </p:spPr>
          <p:txBody>
            <a:bodyPr rtlCol="0" anchor="ctr"/>
            <a:lstStyle/>
            <a:p>
              <a:endParaRPr lang="de-DE"/>
            </a:p>
          </p:txBody>
        </p:sp>
        <p:sp>
          <p:nvSpPr>
            <p:cNvPr id="203" name="Freihandform: Form 202">
              <a:extLst>
                <a:ext uri="{FF2B5EF4-FFF2-40B4-BE49-F238E27FC236}">
                  <a16:creationId xmlns:a16="http://schemas.microsoft.com/office/drawing/2014/main" id="{9712898E-3AFD-46AC-A009-3D5FF1DD48E3}"/>
                </a:ext>
              </a:extLst>
            </p:cNvPr>
            <p:cNvSpPr/>
            <p:nvPr/>
          </p:nvSpPr>
          <p:spPr>
            <a:xfrm>
              <a:off x="2465923" y="-143138"/>
              <a:ext cx="18581" cy="116634"/>
            </a:xfrm>
            <a:custGeom>
              <a:avLst/>
              <a:gdLst>
                <a:gd name="connsiteX0" fmla="*/ 18581 w 18581"/>
                <a:gd name="connsiteY0" fmla="*/ 116634 h 116634"/>
                <a:gd name="connsiteX1" fmla="*/ 0 w 18581"/>
                <a:gd name="connsiteY1" fmla="*/ 116634 h 116634"/>
                <a:gd name="connsiteX2" fmla="*/ 0 w 18581"/>
                <a:gd name="connsiteY2" fmla="*/ 4288 h 116634"/>
                <a:gd name="connsiteX3" fmla="*/ 18581 w 18581"/>
                <a:gd name="connsiteY3" fmla="*/ 0 h 116634"/>
                <a:gd name="connsiteX4" fmla="*/ 18581 w 18581"/>
                <a:gd name="connsiteY4" fmla="*/ 116634 h 116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634">
                  <a:moveTo>
                    <a:pt x="18581" y="116634"/>
                  </a:moveTo>
                  <a:lnTo>
                    <a:pt x="0" y="116634"/>
                  </a:lnTo>
                  <a:lnTo>
                    <a:pt x="0" y="4288"/>
                  </a:lnTo>
                  <a:lnTo>
                    <a:pt x="18581" y="0"/>
                  </a:lnTo>
                  <a:lnTo>
                    <a:pt x="18581" y="116634"/>
                  </a:lnTo>
                  <a:close/>
                </a:path>
              </a:pathLst>
            </a:custGeom>
            <a:grpFill/>
            <a:ln w="2856" cap="flat">
              <a:noFill/>
              <a:prstDash val="solid"/>
              <a:miter/>
            </a:ln>
          </p:spPr>
          <p:txBody>
            <a:bodyPr rtlCol="0" anchor="ctr"/>
            <a:lstStyle/>
            <a:p>
              <a:endParaRPr lang="de-DE"/>
            </a:p>
          </p:txBody>
        </p:sp>
        <p:sp>
          <p:nvSpPr>
            <p:cNvPr id="204" name="Freihandform: Form 203">
              <a:extLst>
                <a:ext uri="{FF2B5EF4-FFF2-40B4-BE49-F238E27FC236}">
                  <a16:creationId xmlns:a16="http://schemas.microsoft.com/office/drawing/2014/main" id="{CB684A71-B7E6-41AE-83A8-1F860B062FDD}"/>
                </a:ext>
              </a:extLst>
            </p:cNvPr>
            <p:cNvSpPr/>
            <p:nvPr/>
          </p:nvSpPr>
          <p:spPr>
            <a:xfrm>
              <a:off x="2504515"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2" y="34590"/>
                  </a:lnTo>
                  <a:cubicBezTo>
                    <a:pt x="54315" y="22298"/>
                    <a:pt x="48026" y="15151"/>
                    <a:pt x="37449" y="15151"/>
                  </a:cubicBezTo>
                  <a:cubicBezTo>
                    <a:pt x="27157" y="15151"/>
                    <a:pt x="20582" y="22298"/>
                    <a:pt x="18867" y="34590"/>
                  </a:cubicBezTo>
                  <a:close/>
                </a:path>
              </a:pathLst>
            </a:custGeom>
            <a:grpFill/>
            <a:ln w="2856" cap="flat">
              <a:noFill/>
              <a:prstDash val="solid"/>
              <a:miter/>
            </a:ln>
          </p:spPr>
          <p:txBody>
            <a:bodyPr rtlCol="0" anchor="ctr"/>
            <a:lstStyle/>
            <a:p>
              <a:endParaRPr lang="de-DE"/>
            </a:p>
          </p:txBody>
        </p:sp>
        <p:sp>
          <p:nvSpPr>
            <p:cNvPr id="205" name="Freihandform: Form 204">
              <a:extLst>
                <a:ext uri="{FF2B5EF4-FFF2-40B4-BE49-F238E27FC236}">
                  <a16:creationId xmlns:a16="http://schemas.microsoft.com/office/drawing/2014/main" id="{8ABB3FB3-D723-493C-8B7E-BC92871A14C9}"/>
                </a:ext>
              </a:extLst>
            </p:cNvPr>
            <p:cNvSpPr/>
            <p:nvPr/>
          </p:nvSpPr>
          <p:spPr>
            <a:xfrm>
              <a:off x="2587703" y="-106547"/>
              <a:ext cx="76612" cy="80043"/>
            </a:xfrm>
            <a:custGeom>
              <a:avLst/>
              <a:gdLst>
                <a:gd name="connsiteX0" fmla="*/ 76613 w 76612"/>
                <a:gd name="connsiteY0" fmla="*/ 80043 h 80043"/>
                <a:gd name="connsiteX1" fmla="*/ 55172 w 76612"/>
                <a:gd name="connsiteY1" fmla="*/ 80043 h 80043"/>
                <a:gd name="connsiteX2" fmla="*/ 38020 w 76612"/>
                <a:gd name="connsiteY2" fmla="*/ 52314 h 80043"/>
                <a:gd name="connsiteX3" fmla="*/ 37735 w 76612"/>
                <a:gd name="connsiteY3" fmla="*/ 52314 h 80043"/>
                <a:gd name="connsiteX4" fmla="*/ 21154 w 76612"/>
                <a:gd name="connsiteY4" fmla="*/ 80043 h 80043"/>
                <a:gd name="connsiteX5" fmla="*/ 0 w 76612"/>
                <a:gd name="connsiteY5" fmla="*/ 80043 h 80043"/>
                <a:gd name="connsiteX6" fmla="*/ 27443 w 76612"/>
                <a:gd name="connsiteY6" fmla="*/ 38592 h 80043"/>
                <a:gd name="connsiteX7" fmla="*/ 2001 w 76612"/>
                <a:gd name="connsiteY7" fmla="*/ 0 h 80043"/>
                <a:gd name="connsiteX8" fmla="*/ 23155 w 76612"/>
                <a:gd name="connsiteY8" fmla="*/ 0 h 80043"/>
                <a:gd name="connsiteX9" fmla="*/ 38306 w 76612"/>
                <a:gd name="connsiteY9" fmla="*/ 24585 h 80043"/>
                <a:gd name="connsiteX10" fmla="*/ 38592 w 76612"/>
                <a:gd name="connsiteY10" fmla="*/ 24585 h 80043"/>
                <a:gd name="connsiteX11" fmla="*/ 53457 w 76612"/>
                <a:gd name="connsiteY11" fmla="*/ 0 h 80043"/>
                <a:gd name="connsiteX12" fmla="*/ 74326 w 76612"/>
                <a:gd name="connsiteY12" fmla="*/ 0 h 80043"/>
                <a:gd name="connsiteX13" fmla="*/ 49169 w 76612"/>
                <a:gd name="connsiteY13" fmla="*/ 38306 h 80043"/>
                <a:gd name="connsiteX14" fmla="*/ 76613 w 76612"/>
                <a:gd name="connsiteY14" fmla="*/ 80043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612" h="80043">
                  <a:moveTo>
                    <a:pt x="76613" y="80043"/>
                  </a:moveTo>
                  <a:lnTo>
                    <a:pt x="55172" y="80043"/>
                  </a:lnTo>
                  <a:lnTo>
                    <a:pt x="38020" y="52314"/>
                  </a:lnTo>
                  <a:lnTo>
                    <a:pt x="37735" y="52314"/>
                  </a:lnTo>
                  <a:lnTo>
                    <a:pt x="21154" y="80043"/>
                  </a:lnTo>
                  <a:lnTo>
                    <a:pt x="0" y="80043"/>
                  </a:lnTo>
                  <a:lnTo>
                    <a:pt x="27443" y="38592"/>
                  </a:lnTo>
                  <a:lnTo>
                    <a:pt x="2001" y="0"/>
                  </a:lnTo>
                  <a:lnTo>
                    <a:pt x="23155" y="0"/>
                  </a:lnTo>
                  <a:lnTo>
                    <a:pt x="38306" y="24585"/>
                  </a:lnTo>
                  <a:lnTo>
                    <a:pt x="38592" y="24585"/>
                  </a:lnTo>
                  <a:lnTo>
                    <a:pt x="53457" y="0"/>
                  </a:lnTo>
                  <a:lnTo>
                    <a:pt x="74326" y="0"/>
                  </a:lnTo>
                  <a:lnTo>
                    <a:pt x="49169" y="38306"/>
                  </a:lnTo>
                  <a:lnTo>
                    <a:pt x="76613" y="80043"/>
                  </a:lnTo>
                  <a:close/>
                </a:path>
              </a:pathLst>
            </a:custGeom>
            <a:grpFill/>
            <a:ln w="2856" cap="flat">
              <a:noFill/>
              <a:prstDash val="solid"/>
              <a:miter/>
            </a:ln>
          </p:spPr>
          <p:txBody>
            <a:bodyPr rtlCol="0" anchor="ctr"/>
            <a:lstStyle/>
            <a:p>
              <a:endParaRPr lang="de-DE"/>
            </a:p>
          </p:txBody>
        </p:sp>
        <p:sp>
          <p:nvSpPr>
            <p:cNvPr id="206" name="Freihandform: Form 205">
              <a:extLst>
                <a:ext uri="{FF2B5EF4-FFF2-40B4-BE49-F238E27FC236}">
                  <a16:creationId xmlns:a16="http://schemas.microsoft.com/office/drawing/2014/main" id="{35ED3281-EEDE-4B57-BAD7-D1A9FDAB3961}"/>
                </a:ext>
              </a:extLst>
            </p:cNvPr>
            <p:cNvSpPr/>
            <p:nvPr/>
          </p:nvSpPr>
          <p:spPr>
            <a:xfrm>
              <a:off x="2674316" y="-108262"/>
              <a:ext cx="67755" cy="83759"/>
            </a:xfrm>
            <a:custGeom>
              <a:avLst/>
              <a:gdLst>
                <a:gd name="connsiteX0" fmla="*/ 34309 w 67755"/>
                <a:gd name="connsiteY0" fmla="*/ 32303 h 83759"/>
                <a:gd name="connsiteX1" fmla="*/ 49460 w 67755"/>
                <a:gd name="connsiteY1" fmla="*/ 34018 h 83759"/>
                <a:gd name="connsiteX2" fmla="*/ 49460 w 67755"/>
                <a:gd name="connsiteY2" fmla="*/ 31160 h 83759"/>
                <a:gd name="connsiteX3" fmla="*/ 31736 w 67755"/>
                <a:gd name="connsiteY3" fmla="*/ 15723 h 83759"/>
                <a:gd name="connsiteX4" fmla="*/ 11440 w 67755"/>
                <a:gd name="connsiteY4" fmla="*/ 20297 h 83759"/>
                <a:gd name="connsiteX5" fmla="*/ 7438 w 67755"/>
                <a:gd name="connsiteY5" fmla="*/ 4574 h 83759"/>
                <a:gd name="connsiteX6" fmla="*/ 33737 w 67755"/>
                <a:gd name="connsiteY6" fmla="*/ 0 h 83759"/>
                <a:gd name="connsiteX7" fmla="*/ 67756 w 67755"/>
                <a:gd name="connsiteY7" fmla="*/ 30874 h 83759"/>
                <a:gd name="connsiteX8" fmla="*/ 67756 w 67755"/>
                <a:gd name="connsiteY8" fmla="*/ 82044 h 83759"/>
                <a:gd name="connsiteX9" fmla="*/ 50032 w 67755"/>
                <a:gd name="connsiteY9" fmla="*/ 82044 h 83759"/>
                <a:gd name="connsiteX10" fmla="*/ 50032 w 67755"/>
                <a:gd name="connsiteY10" fmla="*/ 73468 h 83759"/>
                <a:gd name="connsiteX11" fmla="*/ 49746 w 67755"/>
                <a:gd name="connsiteY11" fmla="*/ 73468 h 83759"/>
                <a:gd name="connsiteX12" fmla="*/ 26305 w 67755"/>
                <a:gd name="connsiteY12" fmla="*/ 83759 h 83759"/>
                <a:gd name="connsiteX13" fmla="*/ 5 w 67755"/>
                <a:gd name="connsiteY13" fmla="*/ 58317 h 83759"/>
                <a:gd name="connsiteX14" fmla="*/ 34309 w 67755"/>
                <a:gd name="connsiteY14" fmla="*/ 32303 h 83759"/>
                <a:gd name="connsiteX15" fmla="*/ 31165 w 67755"/>
                <a:gd name="connsiteY15" fmla="*/ 69752 h 83759"/>
                <a:gd name="connsiteX16" fmla="*/ 49460 w 67755"/>
                <a:gd name="connsiteY16" fmla="*/ 60032 h 83759"/>
                <a:gd name="connsiteX17" fmla="*/ 49460 w 67755"/>
                <a:gd name="connsiteY17" fmla="*/ 46311 h 83759"/>
                <a:gd name="connsiteX18" fmla="*/ 36310 w 67755"/>
                <a:gd name="connsiteY18" fmla="*/ 44881 h 83759"/>
                <a:gd name="connsiteX19" fmla="*/ 17729 w 67755"/>
                <a:gd name="connsiteY19" fmla="*/ 58031 h 83759"/>
                <a:gd name="connsiteX20" fmla="*/ 31165 w 67755"/>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5" h="83759">
                  <a:moveTo>
                    <a:pt x="34309" y="32303"/>
                  </a:moveTo>
                  <a:cubicBezTo>
                    <a:pt x="39455" y="32303"/>
                    <a:pt x="44315" y="32589"/>
                    <a:pt x="49460" y="34018"/>
                  </a:cubicBezTo>
                  <a:lnTo>
                    <a:pt x="49460" y="31160"/>
                  </a:lnTo>
                  <a:cubicBezTo>
                    <a:pt x="49460" y="20868"/>
                    <a:pt x="43457" y="15723"/>
                    <a:pt x="31736" y="15723"/>
                  </a:cubicBezTo>
                  <a:cubicBezTo>
                    <a:pt x="25161" y="15723"/>
                    <a:pt x="18015" y="17152"/>
                    <a:pt x="11440" y="20297"/>
                  </a:cubicBezTo>
                  <a:lnTo>
                    <a:pt x="7438" y="4574"/>
                  </a:lnTo>
                  <a:cubicBezTo>
                    <a:pt x="14870" y="1715"/>
                    <a:pt x="24590" y="0"/>
                    <a:pt x="33737" y="0"/>
                  </a:cubicBezTo>
                  <a:cubicBezTo>
                    <a:pt x="56321" y="0"/>
                    <a:pt x="67756" y="10577"/>
                    <a:pt x="67756" y="30874"/>
                  </a:cubicBezTo>
                  <a:lnTo>
                    <a:pt x="67756" y="82044"/>
                  </a:lnTo>
                  <a:lnTo>
                    <a:pt x="50032" y="82044"/>
                  </a:lnTo>
                  <a:lnTo>
                    <a:pt x="50032" y="73468"/>
                  </a:lnTo>
                  <a:lnTo>
                    <a:pt x="49746" y="73468"/>
                  </a:lnTo>
                  <a:cubicBezTo>
                    <a:pt x="42885" y="80615"/>
                    <a:pt x="35738" y="83759"/>
                    <a:pt x="26305" y="83759"/>
                  </a:cubicBezTo>
                  <a:cubicBezTo>
                    <a:pt x="10296" y="83759"/>
                    <a:pt x="5" y="73754"/>
                    <a:pt x="5" y="58317"/>
                  </a:cubicBezTo>
                  <a:cubicBezTo>
                    <a:pt x="-281" y="41451"/>
                    <a:pt x="11726" y="32303"/>
                    <a:pt x="34309" y="32303"/>
                  </a:cubicBezTo>
                  <a:close/>
                  <a:moveTo>
                    <a:pt x="31165" y="69752"/>
                  </a:moveTo>
                  <a:cubicBezTo>
                    <a:pt x="38025" y="69752"/>
                    <a:pt x="44315" y="66321"/>
                    <a:pt x="49460" y="60032"/>
                  </a:cubicBezTo>
                  <a:lnTo>
                    <a:pt x="49460" y="46311"/>
                  </a:lnTo>
                  <a:cubicBezTo>
                    <a:pt x="45172" y="45167"/>
                    <a:pt x="40598" y="44881"/>
                    <a:pt x="36310" y="44881"/>
                  </a:cubicBezTo>
                  <a:cubicBezTo>
                    <a:pt x="24590" y="44881"/>
                    <a:pt x="17729" y="49455"/>
                    <a:pt x="17729" y="58031"/>
                  </a:cubicBezTo>
                  <a:cubicBezTo>
                    <a:pt x="17729" y="65178"/>
                    <a:pt x="22874" y="69752"/>
                    <a:pt x="31165" y="69752"/>
                  </a:cubicBezTo>
                  <a:close/>
                </a:path>
              </a:pathLst>
            </a:custGeom>
            <a:grpFill/>
            <a:ln w="2856" cap="flat">
              <a:noFill/>
              <a:prstDash val="solid"/>
              <a:miter/>
            </a:ln>
          </p:spPr>
          <p:txBody>
            <a:bodyPr rtlCol="0" anchor="ctr"/>
            <a:lstStyle/>
            <a:p>
              <a:endParaRPr lang="de-DE"/>
            </a:p>
          </p:txBody>
        </p:sp>
        <p:sp>
          <p:nvSpPr>
            <p:cNvPr id="207" name="Freihandform: Form 206">
              <a:extLst>
                <a:ext uri="{FF2B5EF4-FFF2-40B4-BE49-F238E27FC236}">
                  <a16:creationId xmlns:a16="http://schemas.microsoft.com/office/drawing/2014/main" id="{8B38986A-E7CC-46BE-89E2-D34E2F4212AF}"/>
                </a:ext>
              </a:extLst>
            </p:cNvPr>
            <p:cNvSpPr/>
            <p:nvPr/>
          </p:nvSpPr>
          <p:spPr>
            <a:xfrm>
              <a:off x="2765799" y="-108262"/>
              <a:ext cx="68894" cy="82044"/>
            </a:xfrm>
            <a:custGeom>
              <a:avLst/>
              <a:gdLst>
                <a:gd name="connsiteX0" fmla="*/ 68894 w 68894"/>
                <a:gd name="connsiteY0" fmla="*/ 81758 h 82044"/>
                <a:gd name="connsiteX1" fmla="*/ 50027 w 68894"/>
                <a:gd name="connsiteY1" fmla="*/ 81758 h 82044"/>
                <a:gd name="connsiteX2" fmla="*/ 50027 w 68894"/>
                <a:gd name="connsiteY2" fmla="*/ 36019 h 82044"/>
                <a:gd name="connsiteX3" fmla="*/ 35162 w 68894"/>
                <a:gd name="connsiteY3" fmla="*/ 16580 h 82044"/>
                <a:gd name="connsiteX4" fmla="*/ 18581 w 68894"/>
                <a:gd name="connsiteY4" fmla="*/ 36019 h 82044"/>
                <a:gd name="connsiteX5" fmla="*/ 18581 w 68894"/>
                <a:gd name="connsiteY5" fmla="*/ 82044 h 82044"/>
                <a:gd name="connsiteX6" fmla="*/ 0 w 68894"/>
                <a:gd name="connsiteY6" fmla="*/ 82044 h 82044"/>
                <a:gd name="connsiteX7" fmla="*/ 0 w 68894"/>
                <a:gd name="connsiteY7" fmla="*/ 2001 h 82044"/>
                <a:gd name="connsiteX8" fmla="*/ 18581 w 68894"/>
                <a:gd name="connsiteY8" fmla="*/ 2001 h 82044"/>
                <a:gd name="connsiteX9" fmla="*/ 18581 w 68894"/>
                <a:gd name="connsiteY9" fmla="*/ 11721 h 82044"/>
                <a:gd name="connsiteX10" fmla="*/ 18867 w 68894"/>
                <a:gd name="connsiteY10" fmla="*/ 11721 h 82044"/>
                <a:gd name="connsiteX11" fmla="*/ 42308 w 68894"/>
                <a:gd name="connsiteY11" fmla="*/ 0 h 82044"/>
                <a:gd name="connsiteX12" fmla="*/ 68608 w 68894"/>
                <a:gd name="connsiteY12" fmla="*/ 32303 h 82044"/>
                <a:gd name="connsiteX13" fmla="*/ 68608 w 68894"/>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82044">
                  <a:moveTo>
                    <a:pt x="68894"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08" name="Freihandform: Form 207">
              <a:extLst>
                <a:ext uri="{FF2B5EF4-FFF2-40B4-BE49-F238E27FC236}">
                  <a16:creationId xmlns:a16="http://schemas.microsoft.com/office/drawing/2014/main" id="{FB35558A-B703-439A-BFCD-2C2DC835EB9D}"/>
                </a:ext>
              </a:extLst>
            </p:cNvPr>
            <p:cNvSpPr/>
            <p:nvPr/>
          </p:nvSpPr>
          <p:spPr>
            <a:xfrm>
              <a:off x="2854418"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319 h 118921"/>
                <a:gd name="connsiteX16" fmla="*/ 37163 w 74611"/>
                <a:gd name="connsiteY16" fmla="*/ 51742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319"/>
                  </a:lnTo>
                  <a:cubicBezTo>
                    <a:pt x="50884" y="55173"/>
                    <a:pt x="44881" y="51742"/>
                    <a:pt x="37163" y="51742"/>
                  </a:cubicBezTo>
                  <a:cubicBezTo>
                    <a:pt x="24871" y="51742"/>
                    <a:pt x="18581" y="60604"/>
                    <a:pt x="18581" y="76613"/>
                  </a:cubicBezTo>
                  <a:close/>
                </a:path>
              </a:pathLst>
            </a:custGeom>
            <a:grpFill/>
            <a:ln w="2856" cap="flat">
              <a:noFill/>
              <a:prstDash val="solid"/>
              <a:miter/>
            </a:ln>
          </p:spPr>
          <p:txBody>
            <a:bodyPr rtlCol="0" anchor="ctr"/>
            <a:lstStyle/>
            <a:p>
              <a:endParaRPr lang="de-DE"/>
            </a:p>
          </p:txBody>
        </p:sp>
        <p:sp>
          <p:nvSpPr>
            <p:cNvPr id="209" name="Freihandform: Form 208">
              <a:extLst>
                <a:ext uri="{FF2B5EF4-FFF2-40B4-BE49-F238E27FC236}">
                  <a16:creationId xmlns:a16="http://schemas.microsoft.com/office/drawing/2014/main" id="{1B3287D7-644E-4215-9975-30BF7762DA92}"/>
                </a:ext>
              </a:extLst>
            </p:cNvPr>
            <p:cNvSpPr/>
            <p:nvPr/>
          </p:nvSpPr>
          <p:spPr>
            <a:xfrm>
              <a:off x="2949326"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7157" y="15151"/>
                    <a:pt x="20297" y="22298"/>
                    <a:pt x="18867" y="34590"/>
                  </a:cubicBezTo>
                  <a:close/>
                </a:path>
              </a:pathLst>
            </a:custGeom>
            <a:grpFill/>
            <a:ln w="2856" cap="flat">
              <a:noFill/>
              <a:prstDash val="solid"/>
              <a:miter/>
            </a:ln>
          </p:spPr>
          <p:txBody>
            <a:bodyPr rtlCol="0" anchor="ctr"/>
            <a:lstStyle/>
            <a:p>
              <a:endParaRPr lang="de-DE"/>
            </a:p>
          </p:txBody>
        </p:sp>
        <p:sp>
          <p:nvSpPr>
            <p:cNvPr id="210" name="Freihandform: Form 209">
              <a:extLst>
                <a:ext uri="{FF2B5EF4-FFF2-40B4-BE49-F238E27FC236}">
                  <a16:creationId xmlns:a16="http://schemas.microsoft.com/office/drawing/2014/main" id="{6BAB222B-EE89-4DCC-A9DE-0F103CBAD80D}"/>
                </a:ext>
              </a:extLst>
            </p:cNvPr>
            <p:cNvSpPr/>
            <p:nvPr/>
          </p:nvSpPr>
          <p:spPr>
            <a:xfrm>
              <a:off x="304337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9"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211" name="Freihandform: Form 210">
              <a:extLst>
                <a:ext uri="{FF2B5EF4-FFF2-40B4-BE49-F238E27FC236}">
                  <a16:creationId xmlns:a16="http://schemas.microsoft.com/office/drawing/2014/main" id="{77D8464B-45E5-448F-A182-8D315B56AC2A}"/>
                </a:ext>
              </a:extLst>
            </p:cNvPr>
            <p:cNvSpPr/>
            <p:nvPr/>
          </p:nvSpPr>
          <p:spPr>
            <a:xfrm>
              <a:off x="3103123"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212" name="Freihandform: Form 211">
              <a:extLst>
                <a:ext uri="{FF2B5EF4-FFF2-40B4-BE49-F238E27FC236}">
                  <a16:creationId xmlns:a16="http://schemas.microsoft.com/office/drawing/2014/main" id="{EA0DACB8-7615-4340-A7B2-40C04B9C4EDD}"/>
                </a:ext>
              </a:extLst>
            </p:cNvPr>
            <p:cNvSpPr/>
            <p:nvPr/>
          </p:nvSpPr>
          <p:spPr>
            <a:xfrm>
              <a:off x="3166014" y="-137135"/>
              <a:ext cx="86617" cy="112632"/>
            </a:xfrm>
            <a:custGeom>
              <a:avLst/>
              <a:gdLst>
                <a:gd name="connsiteX0" fmla="*/ 86618 w 86617"/>
                <a:gd name="connsiteY0" fmla="*/ 66893 h 112632"/>
                <a:gd name="connsiteX1" fmla="*/ 43166 w 86617"/>
                <a:gd name="connsiteY1" fmla="*/ 112632 h 112632"/>
                <a:gd name="connsiteX2" fmla="*/ 0 w 86617"/>
                <a:gd name="connsiteY2" fmla="*/ 66893 h 112632"/>
                <a:gd name="connsiteX3" fmla="*/ 0 w 86617"/>
                <a:gd name="connsiteY3" fmla="*/ 0 h 112632"/>
                <a:gd name="connsiteX4" fmla="*/ 20011 w 86617"/>
                <a:gd name="connsiteY4" fmla="*/ 0 h 112632"/>
                <a:gd name="connsiteX5" fmla="*/ 20011 w 86617"/>
                <a:gd name="connsiteY5" fmla="*/ 65750 h 112632"/>
                <a:gd name="connsiteX6" fmla="*/ 43452 w 86617"/>
                <a:gd name="connsiteY6" fmla="*/ 93765 h 112632"/>
                <a:gd name="connsiteX7" fmla="*/ 66321 w 86617"/>
                <a:gd name="connsiteY7" fmla="*/ 65750 h 112632"/>
                <a:gd name="connsiteX8" fmla="*/ 66321 w 86617"/>
                <a:gd name="connsiteY8" fmla="*/ 0 h 112632"/>
                <a:gd name="connsiteX9" fmla="*/ 86332 w 86617"/>
                <a:gd name="connsiteY9" fmla="*/ 0 h 112632"/>
                <a:gd name="connsiteX10" fmla="*/ 86332 w 86617"/>
                <a:gd name="connsiteY10" fmla="*/ 66893 h 11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17" h="112632">
                  <a:moveTo>
                    <a:pt x="86618" y="66893"/>
                  </a:moveTo>
                  <a:cubicBezTo>
                    <a:pt x="86618" y="93479"/>
                    <a:pt x="72896" y="112632"/>
                    <a:pt x="43166" y="112632"/>
                  </a:cubicBezTo>
                  <a:cubicBezTo>
                    <a:pt x="13722" y="112632"/>
                    <a:pt x="0" y="93765"/>
                    <a:pt x="0" y="66893"/>
                  </a:cubicBezTo>
                  <a:lnTo>
                    <a:pt x="0" y="0"/>
                  </a:lnTo>
                  <a:lnTo>
                    <a:pt x="20011" y="0"/>
                  </a:lnTo>
                  <a:lnTo>
                    <a:pt x="20011" y="65750"/>
                  </a:lnTo>
                  <a:cubicBezTo>
                    <a:pt x="20011" y="82330"/>
                    <a:pt x="27157" y="93765"/>
                    <a:pt x="43452" y="93765"/>
                  </a:cubicBezTo>
                  <a:cubicBezTo>
                    <a:pt x="59746" y="93765"/>
                    <a:pt x="66321" y="82616"/>
                    <a:pt x="66321" y="65750"/>
                  </a:cubicBezTo>
                  <a:lnTo>
                    <a:pt x="66321" y="0"/>
                  </a:lnTo>
                  <a:lnTo>
                    <a:pt x="86332" y="0"/>
                  </a:lnTo>
                  <a:lnTo>
                    <a:pt x="86332" y="66893"/>
                  </a:lnTo>
                  <a:close/>
                </a:path>
              </a:pathLst>
            </a:custGeom>
            <a:grpFill/>
            <a:ln w="2856" cap="flat">
              <a:noFill/>
              <a:prstDash val="solid"/>
              <a:miter/>
            </a:ln>
          </p:spPr>
          <p:txBody>
            <a:bodyPr rtlCol="0" anchor="ctr"/>
            <a:lstStyle/>
            <a:p>
              <a:endParaRPr lang="de-DE"/>
            </a:p>
          </p:txBody>
        </p:sp>
        <p:sp>
          <p:nvSpPr>
            <p:cNvPr id="213" name="Freihandform: Form 212">
              <a:extLst>
                <a:ext uri="{FF2B5EF4-FFF2-40B4-BE49-F238E27FC236}">
                  <a16:creationId xmlns:a16="http://schemas.microsoft.com/office/drawing/2014/main" id="{F924F2ED-277B-4C21-91AF-D41F7F827471}"/>
                </a:ext>
              </a:extLst>
            </p:cNvPr>
            <p:cNvSpPr/>
            <p:nvPr/>
          </p:nvSpPr>
          <p:spPr>
            <a:xfrm>
              <a:off x="3277788" y="-108262"/>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9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7"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9"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14" name="Freihandform: Form 213">
              <a:extLst>
                <a:ext uri="{FF2B5EF4-FFF2-40B4-BE49-F238E27FC236}">
                  <a16:creationId xmlns:a16="http://schemas.microsoft.com/office/drawing/2014/main" id="{AF615A2E-C72E-4DBF-A490-C5D819FA1474}"/>
                </a:ext>
              </a:extLst>
            </p:cNvPr>
            <p:cNvSpPr/>
            <p:nvPr/>
          </p:nvSpPr>
          <p:spPr>
            <a:xfrm>
              <a:off x="3367551"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15" name="Freihandform: Form 214">
              <a:extLst>
                <a:ext uri="{FF2B5EF4-FFF2-40B4-BE49-F238E27FC236}">
                  <a16:creationId xmlns:a16="http://schemas.microsoft.com/office/drawing/2014/main" id="{ECC003DB-66A8-4844-A1F2-CFD531CBA2DA}"/>
                </a:ext>
              </a:extLst>
            </p:cNvPr>
            <p:cNvSpPr/>
            <p:nvPr/>
          </p:nvSpPr>
          <p:spPr>
            <a:xfrm>
              <a:off x="3404428" y="-106261"/>
              <a:ext cx="77755" cy="80043"/>
            </a:xfrm>
            <a:custGeom>
              <a:avLst/>
              <a:gdLst>
                <a:gd name="connsiteX0" fmla="*/ 77756 w 77755"/>
                <a:gd name="connsiteY0" fmla="*/ 0 h 80043"/>
                <a:gd name="connsiteX1" fmla="*/ 48598 w 77755"/>
                <a:gd name="connsiteY1" fmla="*/ 80043 h 80043"/>
                <a:gd name="connsiteX2" fmla="*/ 29158 w 77755"/>
                <a:gd name="connsiteY2" fmla="*/ 80043 h 80043"/>
                <a:gd name="connsiteX3" fmla="*/ 0 w 77755"/>
                <a:gd name="connsiteY3" fmla="*/ 0 h 80043"/>
                <a:gd name="connsiteX4" fmla="*/ 20582 w 77755"/>
                <a:gd name="connsiteY4" fmla="*/ 0 h 80043"/>
                <a:gd name="connsiteX5" fmla="*/ 38878 w 77755"/>
                <a:gd name="connsiteY5" fmla="*/ 58031 h 80043"/>
                <a:gd name="connsiteX6" fmla="*/ 39164 w 77755"/>
                <a:gd name="connsiteY6" fmla="*/ 58031 h 80043"/>
                <a:gd name="connsiteX7" fmla="*/ 57459 w 77755"/>
                <a:gd name="connsiteY7" fmla="*/ 0 h 80043"/>
                <a:gd name="connsiteX8" fmla="*/ 77756 w 77755"/>
                <a:gd name="connsiteY8" fmla="*/ 0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55" h="80043">
                  <a:moveTo>
                    <a:pt x="77756" y="0"/>
                  </a:moveTo>
                  <a:lnTo>
                    <a:pt x="48598" y="80043"/>
                  </a:lnTo>
                  <a:lnTo>
                    <a:pt x="29158" y="80043"/>
                  </a:lnTo>
                  <a:lnTo>
                    <a:pt x="0" y="0"/>
                  </a:lnTo>
                  <a:lnTo>
                    <a:pt x="20582" y="0"/>
                  </a:lnTo>
                  <a:lnTo>
                    <a:pt x="38878" y="58031"/>
                  </a:lnTo>
                  <a:lnTo>
                    <a:pt x="39164" y="58031"/>
                  </a:lnTo>
                  <a:lnTo>
                    <a:pt x="57459" y="0"/>
                  </a:lnTo>
                  <a:lnTo>
                    <a:pt x="77756" y="0"/>
                  </a:lnTo>
                  <a:close/>
                </a:path>
              </a:pathLst>
            </a:custGeom>
            <a:grpFill/>
            <a:ln w="2856" cap="flat">
              <a:noFill/>
              <a:prstDash val="solid"/>
              <a:miter/>
            </a:ln>
          </p:spPr>
          <p:txBody>
            <a:bodyPr rtlCol="0" anchor="ctr"/>
            <a:lstStyle/>
            <a:p>
              <a:endParaRPr lang="de-DE"/>
            </a:p>
          </p:txBody>
        </p:sp>
        <p:sp>
          <p:nvSpPr>
            <p:cNvPr id="216" name="Freihandform: Form 215">
              <a:extLst>
                <a:ext uri="{FF2B5EF4-FFF2-40B4-BE49-F238E27FC236}">
                  <a16:creationId xmlns:a16="http://schemas.microsoft.com/office/drawing/2014/main" id="{B972EF6B-C78B-4A70-94ED-FB1EF7AD1ECA}"/>
                </a:ext>
              </a:extLst>
            </p:cNvPr>
            <p:cNvSpPr/>
            <p:nvPr/>
          </p:nvSpPr>
          <p:spPr>
            <a:xfrm>
              <a:off x="3490760"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9" y="60604"/>
                    <a:pt x="28301" y="67751"/>
                    <a:pt x="39736" y="67751"/>
                  </a:cubicBezTo>
                  <a:cubicBezTo>
                    <a:pt x="47168" y="67751"/>
                    <a:pt x="53172"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17" name="Freihandform: Form 216">
              <a:extLst>
                <a:ext uri="{FF2B5EF4-FFF2-40B4-BE49-F238E27FC236}">
                  <a16:creationId xmlns:a16="http://schemas.microsoft.com/office/drawing/2014/main" id="{D4BD7AEB-9770-47B6-BA5C-73B2375824D4}"/>
                </a:ext>
              </a:extLst>
            </p:cNvPr>
            <p:cNvSpPr/>
            <p:nvPr/>
          </p:nvSpPr>
          <p:spPr>
            <a:xfrm>
              <a:off x="3584810"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218" name="Freihandform: Form 217">
              <a:extLst>
                <a:ext uri="{FF2B5EF4-FFF2-40B4-BE49-F238E27FC236}">
                  <a16:creationId xmlns:a16="http://schemas.microsoft.com/office/drawing/2014/main" id="{4ACDE48B-AA94-4F9D-B663-E059D2CFD2CF}"/>
                </a:ext>
              </a:extLst>
            </p:cNvPr>
            <p:cNvSpPr/>
            <p:nvPr/>
          </p:nvSpPr>
          <p:spPr>
            <a:xfrm>
              <a:off x="3641698" y="-108548"/>
              <a:ext cx="61747" cy="84045"/>
            </a:xfrm>
            <a:custGeom>
              <a:avLst/>
              <a:gdLst>
                <a:gd name="connsiteX0" fmla="*/ 8862 w 61747"/>
                <a:gd name="connsiteY0" fmla="*/ 59461 h 84045"/>
                <a:gd name="connsiteX1" fmla="*/ 31445 w 61747"/>
                <a:gd name="connsiteY1" fmla="*/ 68322 h 84045"/>
                <a:gd name="connsiteX2" fmla="*/ 43166 w 61747"/>
                <a:gd name="connsiteY2" fmla="*/ 60318 h 84045"/>
                <a:gd name="connsiteX3" fmla="*/ 3144 w 61747"/>
                <a:gd name="connsiteY3" fmla="*/ 24871 h 84045"/>
                <a:gd name="connsiteX4" fmla="*/ 33446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2"/>
                    <a:pt x="31445" y="68322"/>
                  </a:cubicBezTo>
                  <a:cubicBezTo>
                    <a:pt x="38306" y="68322"/>
                    <a:pt x="43166" y="65178"/>
                    <a:pt x="43166" y="60318"/>
                  </a:cubicBezTo>
                  <a:cubicBezTo>
                    <a:pt x="43166" y="46597"/>
                    <a:pt x="3144" y="51456"/>
                    <a:pt x="3144" y="24871"/>
                  </a:cubicBezTo>
                  <a:cubicBezTo>
                    <a:pt x="3144" y="10005"/>
                    <a:pt x="15437" y="0"/>
                    <a:pt x="33446"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219" name="Freihandform: Form 218">
              <a:extLst>
                <a:ext uri="{FF2B5EF4-FFF2-40B4-BE49-F238E27FC236}">
                  <a16:creationId xmlns:a16="http://schemas.microsoft.com/office/drawing/2014/main" id="{09DE68BB-233A-448D-932D-29F0B04E8CF1}"/>
                </a:ext>
              </a:extLst>
            </p:cNvPr>
            <p:cNvSpPr/>
            <p:nvPr/>
          </p:nvSpPr>
          <p:spPr>
            <a:xfrm>
              <a:off x="3720884"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20" name="Freihandform: Form 219">
              <a:extLst>
                <a:ext uri="{FF2B5EF4-FFF2-40B4-BE49-F238E27FC236}">
                  <a16:creationId xmlns:a16="http://schemas.microsoft.com/office/drawing/2014/main" id="{FBE14599-AE3D-4213-8401-4BAB1EAE0250}"/>
                </a:ext>
              </a:extLst>
            </p:cNvPr>
            <p:cNvSpPr/>
            <p:nvPr/>
          </p:nvSpPr>
          <p:spPr>
            <a:xfrm>
              <a:off x="3758046" y="-131989"/>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594" y="91192"/>
                    <a:pt x="46597" y="90048"/>
                    <a:pt x="49741" y="88619"/>
                  </a:cubicBezTo>
                  <a:close/>
                </a:path>
              </a:pathLst>
            </a:custGeom>
            <a:grpFill/>
            <a:ln w="2856" cap="flat">
              <a:noFill/>
              <a:prstDash val="solid"/>
              <a:miter/>
            </a:ln>
          </p:spPr>
          <p:txBody>
            <a:bodyPr rtlCol="0" anchor="ctr"/>
            <a:lstStyle/>
            <a:p>
              <a:endParaRPr lang="de-DE"/>
            </a:p>
          </p:txBody>
        </p:sp>
        <p:sp>
          <p:nvSpPr>
            <p:cNvPr id="221" name="Freihandform: Form 220">
              <a:extLst>
                <a:ext uri="{FF2B5EF4-FFF2-40B4-BE49-F238E27FC236}">
                  <a16:creationId xmlns:a16="http://schemas.microsoft.com/office/drawing/2014/main" id="{478BC7B0-3CEB-4D41-8602-500B0B5AE4E7}"/>
                </a:ext>
              </a:extLst>
            </p:cNvPr>
            <p:cNvSpPr/>
            <p:nvPr/>
          </p:nvSpPr>
          <p:spPr>
            <a:xfrm>
              <a:off x="3822367" y="-140565"/>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3 w 67750"/>
                <a:gd name="connsiteY5" fmla="*/ 36877 h 116062"/>
                <a:gd name="connsiteX6" fmla="*/ 33733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2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614 h 116062"/>
                <a:gd name="connsiteX23" fmla="*/ 36305 w 67750"/>
                <a:gd name="connsiteY23" fmla="*/ 77184 h 116062"/>
                <a:gd name="connsiteX24" fmla="*/ 17724 w 67750"/>
                <a:gd name="connsiteY24" fmla="*/ 90334 h 116062"/>
                <a:gd name="connsiteX25" fmla="*/ 31160 w 67750"/>
                <a:gd name="connsiteY25" fmla="*/ 102055 h 116062"/>
                <a:gd name="connsiteX26" fmla="*/ 51742 w 67750"/>
                <a:gd name="connsiteY26" fmla="*/ 21726 h 116062"/>
                <a:gd name="connsiteX27" fmla="*/ 40593 w 67750"/>
                <a:gd name="connsiteY27" fmla="*/ 10863 h 116062"/>
                <a:gd name="connsiteX28" fmla="*/ 51742 w 67750"/>
                <a:gd name="connsiteY28" fmla="*/ 0 h 116062"/>
                <a:gd name="connsiteX29" fmla="*/ 62891 w 67750"/>
                <a:gd name="connsiteY29" fmla="*/ 10863 h 116062"/>
                <a:gd name="connsiteX30" fmla="*/ 51742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7" y="48026"/>
                    <a:pt x="18010" y="49455"/>
                    <a:pt x="11435" y="52600"/>
                  </a:cubicBezTo>
                  <a:lnTo>
                    <a:pt x="7433" y="36877"/>
                  </a:lnTo>
                  <a:cubicBezTo>
                    <a:pt x="14865" y="34018"/>
                    <a:pt x="24585" y="32303"/>
                    <a:pt x="33733" y="32303"/>
                  </a:cubicBezTo>
                  <a:cubicBezTo>
                    <a:pt x="56316" y="32303"/>
                    <a:pt x="67751" y="42880"/>
                    <a:pt x="67751" y="63177"/>
                  </a:cubicBezTo>
                  <a:lnTo>
                    <a:pt x="67751" y="114347"/>
                  </a:lnTo>
                  <a:lnTo>
                    <a:pt x="50027" y="114347"/>
                  </a:lnTo>
                  <a:lnTo>
                    <a:pt x="50027" y="105771"/>
                  </a:lnTo>
                  <a:lnTo>
                    <a:pt x="49741" y="105771"/>
                  </a:lnTo>
                  <a:cubicBezTo>
                    <a:pt x="42880" y="112918"/>
                    <a:pt x="35734" y="116062"/>
                    <a:pt x="26300" y="116062"/>
                  </a:cubicBezTo>
                  <a:cubicBezTo>
                    <a:pt x="10291" y="116062"/>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7" y="0"/>
                    <a:pt x="30302" y="5146"/>
                    <a:pt x="30302" y="10863"/>
                  </a:cubicBezTo>
                  <a:cubicBezTo>
                    <a:pt x="30302" y="16866"/>
                    <a:pt x="25157" y="21726"/>
                    <a:pt x="19153" y="21726"/>
                  </a:cubicBezTo>
                  <a:close/>
                  <a:moveTo>
                    <a:pt x="31160" y="102055"/>
                  </a:moveTo>
                  <a:cubicBezTo>
                    <a:pt x="38021" y="102055"/>
                    <a:pt x="44310" y="98625"/>
                    <a:pt x="49455" y="92335"/>
                  </a:cubicBezTo>
                  <a:lnTo>
                    <a:pt x="49455" y="78614"/>
                  </a:lnTo>
                  <a:cubicBezTo>
                    <a:pt x="45167" y="77470"/>
                    <a:pt x="40593" y="77184"/>
                    <a:pt x="36305" y="77184"/>
                  </a:cubicBezTo>
                  <a:cubicBezTo>
                    <a:pt x="24585" y="77184"/>
                    <a:pt x="17724" y="81758"/>
                    <a:pt x="17724" y="90334"/>
                  </a:cubicBezTo>
                  <a:cubicBezTo>
                    <a:pt x="17724" y="97481"/>
                    <a:pt x="22869" y="102055"/>
                    <a:pt x="31160" y="102055"/>
                  </a:cubicBezTo>
                  <a:close/>
                  <a:moveTo>
                    <a:pt x="51742" y="21726"/>
                  </a:moveTo>
                  <a:cubicBezTo>
                    <a:pt x="45739" y="21726"/>
                    <a:pt x="40593" y="16580"/>
                    <a:pt x="40593" y="10863"/>
                  </a:cubicBezTo>
                  <a:cubicBezTo>
                    <a:pt x="40593" y="5146"/>
                    <a:pt x="45739" y="0"/>
                    <a:pt x="51742" y="0"/>
                  </a:cubicBezTo>
                  <a:cubicBezTo>
                    <a:pt x="57745" y="0"/>
                    <a:pt x="62891" y="5146"/>
                    <a:pt x="62891" y="10863"/>
                  </a:cubicBezTo>
                  <a:cubicBezTo>
                    <a:pt x="62891" y="16866"/>
                    <a:pt x="57745" y="21726"/>
                    <a:pt x="51742" y="21726"/>
                  </a:cubicBezTo>
                  <a:close/>
                </a:path>
              </a:pathLst>
            </a:custGeom>
            <a:grpFill/>
            <a:ln w="2856" cap="flat">
              <a:noFill/>
              <a:prstDash val="solid"/>
              <a:miter/>
            </a:ln>
          </p:spPr>
          <p:txBody>
            <a:bodyPr rtlCol="0" anchor="ctr"/>
            <a:lstStyle/>
            <a:p>
              <a:endParaRPr lang="de-DE"/>
            </a:p>
          </p:txBody>
        </p:sp>
        <p:sp>
          <p:nvSpPr>
            <p:cNvPr id="222" name="Freihandform: Form 221">
              <a:extLst>
                <a:ext uri="{FF2B5EF4-FFF2-40B4-BE49-F238E27FC236}">
                  <a16:creationId xmlns:a16="http://schemas.microsoft.com/office/drawing/2014/main" id="{F25340B2-C86C-4A80-9A9B-F8EB74DA3BB8}"/>
                </a:ext>
              </a:extLst>
            </p:cNvPr>
            <p:cNvSpPr/>
            <p:nvPr/>
          </p:nvSpPr>
          <p:spPr>
            <a:xfrm>
              <a:off x="3904697" y="-131989"/>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23" name="Freihandform: Form 222">
              <a:extLst>
                <a:ext uri="{FF2B5EF4-FFF2-40B4-BE49-F238E27FC236}">
                  <a16:creationId xmlns:a16="http://schemas.microsoft.com/office/drawing/2014/main" id="{CC47B31A-1E5B-44EE-B6AF-2D736B75A65C}"/>
                </a:ext>
              </a:extLst>
            </p:cNvPr>
            <p:cNvSpPr/>
            <p:nvPr/>
          </p:nvSpPr>
          <p:spPr>
            <a:xfrm>
              <a:off x="1649198" y="35815"/>
              <a:ext cx="77756" cy="110630"/>
            </a:xfrm>
            <a:custGeom>
              <a:avLst/>
              <a:gdLst>
                <a:gd name="connsiteX0" fmla="*/ 77756 w 77756"/>
                <a:gd name="connsiteY0" fmla="*/ 33447 h 110630"/>
                <a:gd name="connsiteX1" fmla="*/ 38020 w 77756"/>
                <a:gd name="connsiteY1" fmla="*/ 68323 h 110630"/>
                <a:gd name="connsiteX2" fmla="*/ 19725 w 77756"/>
                <a:gd name="connsiteY2" fmla="*/ 68323 h 110630"/>
                <a:gd name="connsiteX3" fmla="*/ 19725 w 77756"/>
                <a:gd name="connsiteY3" fmla="*/ 110631 h 110630"/>
                <a:gd name="connsiteX4" fmla="*/ 0 w 77756"/>
                <a:gd name="connsiteY4" fmla="*/ 110631 h 110630"/>
                <a:gd name="connsiteX5" fmla="*/ 0 w 77756"/>
                <a:gd name="connsiteY5" fmla="*/ 0 h 110630"/>
                <a:gd name="connsiteX6" fmla="*/ 39164 w 77756"/>
                <a:gd name="connsiteY6" fmla="*/ 0 h 110630"/>
                <a:gd name="connsiteX7" fmla="*/ 77756 w 77756"/>
                <a:gd name="connsiteY7" fmla="*/ 33447 h 110630"/>
                <a:gd name="connsiteX8" fmla="*/ 58031 w 77756"/>
                <a:gd name="connsiteY8" fmla="*/ 34304 h 110630"/>
                <a:gd name="connsiteX9" fmla="*/ 38306 w 77756"/>
                <a:gd name="connsiteY9" fmla="*/ 17438 h 110630"/>
                <a:gd name="connsiteX10" fmla="*/ 19725 w 77756"/>
                <a:gd name="connsiteY10" fmla="*/ 17438 h 110630"/>
                <a:gd name="connsiteX11" fmla="*/ 19725 w 77756"/>
                <a:gd name="connsiteY11" fmla="*/ 51170 h 110630"/>
                <a:gd name="connsiteX12" fmla="*/ 37735 w 77756"/>
                <a:gd name="connsiteY12" fmla="*/ 51170 h 110630"/>
                <a:gd name="connsiteX13" fmla="*/ 58031 w 77756"/>
                <a:gd name="connsiteY13" fmla="*/ 34304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56" h="110630">
                  <a:moveTo>
                    <a:pt x="77756" y="33447"/>
                  </a:moveTo>
                  <a:cubicBezTo>
                    <a:pt x="77756" y="57460"/>
                    <a:pt x="61176" y="68323"/>
                    <a:pt x="38020" y="68323"/>
                  </a:cubicBezTo>
                  <a:lnTo>
                    <a:pt x="19725" y="68323"/>
                  </a:lnTo>
                  <a:lnTo>
                    <a:pt x="19725" y="110631"/>
                  </a:lnTo>
                  <a:lnTo>
                    <a:pt x="0" y="110631"/>
                  </a:lnTo>
                  <a:lnTo>
                    <a:pt x="0" y="0"/>
                  </a:lnTo>
                  <a:lnTo>
                    <a:pt x="39164" y="0"/>
                  </a:lnTo>
                  <a:cubicBezTo>
                    <a:pt x="61462" y="0"/>
                    <a:pt x="77756" y="9720"/>
                    <a:pt x="77756" y="33447"/>
                  </a:cubicBezTo>
                  <a:close/>
                  <a:moveTo>
                    <a:pt x="58031" y="34304"/>
                  </a:moveTo>
                  <a:cubicBezTo>
                    <a:pt x="58031" y="22869"/>
                    <a:pt x="50884" y="17438"/>
                    <a:pt x="38306" y="17438"/>
                  </a:cubicBezTo>
                  <a:lnTo>
                    <a:pt x="19725" y="17438"/>
                  </a:lnTo>
                  <a:lnTo>
                    <a:pt x="19725" y="51170"/>
                  </a:lnTo>
                  <a:lnTo>
                    <a:pt x="37735" y="51170"/>
                  </a:lnTo>
                  <a:cubicBezTo>
                    <a:pt x="50884" y="51170"/>
                    <a:pt x="58031" y="45453"/>
                    <a:pt x="58031" y="34304"/>
                  </a:cubicBezTo>
                  <a:close/>
                </a:path>
              </a:pathLst>
            </a:custGeom>
            <a:grpFill/>
            <a:ln w="2856" cap="flat">
              <a:noFill/>
              <a:prstDash val="solid"/>
              <a:miter/>
            </a:ln>
          </p:spPr>
          <p:txBody>
            <a:bodyPr rtlCol="0" anchor="ctr"/>
            <a:lstStyle/>
            <a:p>
              <a:endParaRPr lang="de-DE"/>
            </a:p>
          </p:txBody>
        </p:sp>
        <p:sp>
          <p:nvSpPr>
            <p:cNvPr id="224" name="Freihandform: Form 223">
              <a:extLst>
                <a:ext uri="{FF2B5EF4-FFF2-40B4-BE49-F238E27FC236}">
                  <a16:creationId xmlns:a16="http://schemas.microsoft.com/office/drawing/2014/main" id="{68E36C9C-3A22-431F-B3C5-552D4DF1FD69}"/>
                </a:ext>
              </a:extLst>
            </p:cNvPr>
            <p:cNvSpPr/>
            <p:nvPr/>
          </p:nvSpPr>
          <p:spPr>
            <a:xfrm>
              <a:off x="1744678"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25" name="Freihandform: Form 224">
              <a:extLst>
                <a:ext uri="{FF2B5EF4-FFF2-40B4-BE49-F238E27FC236}">
                  <a16:creationId xmlns:a16="http://schemas.microsoft.com/office/drawing/2014/main" id="{E98D9B9E-B947-426B-86C7-493F63858762}"/>
                </a:ext>
              </a:extLst>
            </p:cNvPr>
            <p:cNvSpPr/>
            <p:nvPr/>
          </p:nvSpPr>
          <p:spPr>
            <a:xfrm>
              <a:off x="1834440"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26" name="Freihandform: Form 225">
              <a:extLst>
                <a:ext uri="{FF2B5EF4-FFF2-40B4-BE49-F238E27FC236}">
                  <a16:creationId xmlns:a16="http://schemas.microsoft.com/office/drawing/2014/main" id="{ADBA3CDE-F6D7-4623-86C8-DB25B92D85E9}"/>
                </a:ext>
              </a:extLst>
            </p:cNvPr>
            <p:cNvSpPr/>
            <p:nvPr/>
          </p:nvSpPr>
          <p:spPr>
            <a:xfrm>
              <a:off x="188046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27" name="Freihandform: Form 226">
              <a:extLst>
                <a:ext uri="{FF2B5EF4-FFF2-40B4-BE49-F238E27FC236}">
                  <a16:creationId xmlns:a16="http://schemas.microsoft.com/office/drawing/2014/main" id="{B7A08A69-E8B5-4C80-A0CF-4505DF4EBBB8}"/>
                </a:ext>
              </a:extLst>
            </p:cNvPr>
            <p:cNvSpPr/>
            <p:nvPr/>
          </p:nvSpPr>
          <p:spPr>
            <a:xfrm>
              <a:off x="191934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228" name="Freihandform: Form 227">
              <a:extLst>
                <a:ext uri="{FF2B5EF4-FFF2-40B4-BE49-F238E27FC236}">
                  <a16:creationId xmlns:a16="http://schemas.microsoft.com/office/drawing/2014/main" id="{443F23C1-579B-43E2-9839-83D1B364BFDD}"/>
                </a:ext>
              </a:extLst>
            </p:cNvPr>
            <p:cNvSpPr/>
            <p:nvPr/>
          </p:nvSpPr>
          <p:spPr>
            <a:xfrm>
              <a:off x="2008534"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580"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229" name="Freihandform: Form 228">
              <a:extLst>
                <a:ext uri="{FF2B5EF4-FFF2-40B4-BE49-F238E27FC236}">
                  <a16:creationId xmlns:a16="http://schemas.microsoft.com/office/drawing/2014/main" id="{C476BB53-ABA5-4A74-8C10-DEE2231D5B65}"/>
                </a:ext>
              </a:extLst>
            </p:cNvPr>
            <p:cNvSpPr/>
            <p:nvPr/>
          </p:nvSpPr>
          <p:spPr>
            <a:xfrm>
              <a:off x="208543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230" name="Freihandform: Form 229">
              <a:extLst>
                <a:ext uri="{FF2B5EF4-FFF2-40B4-BE49-F238E27FC236}">
                  <a16:creationId xmlns:a16="http://schemas.microsoft.com/office/drawing/2014/main" id="{F6DB7FA6-44E5-4D1C-B74E-3823DB48D3D7}"/>
                </a:ext>
              </a:extLst>
            </p:cNvPr>
            <p:cNvSpPr/>
            <p:nvPr/>
          </p:nvSpPr>
          <p:spPr>
            <a:xfrm>
              <a:off x="2182914" y="64683"/>
              <a:ext cx="74611" cy="114065"/>
            </a:xfrm>
            <a:custGeom>
              <a:avLst/>
              <a:gdLst>
                <a:gd name="connsiteX0" fmla="*/ 74612 w 74611"/>
                <a:gd name="connsiteY0" fmla="*/ 41455 h 114065"/>
                <a:gd name="connsiteX1" fmla="*/ 42023 w 74611"/>
                <a:gd name="connsiteY1" fmla="*/ 83763 h 114065"/>
                <a:gd name="connsiteX2" fmla="*/ 18867 w 74611"/>
                <a:gd name="connsiteY2" fmla="*/ 73186 h 114065"/>
                <a:gd name="connsiteX3" fmla="*/ 18581 w 74611"/>
                <a:gd name="connsiteY3" fmla="*/ 73186 h 114065"/>
                <a:gd name="connsiteX4" fmla="*/ 18581 w 74611"/>
                <a:gd name="connsiteY4" fmla="*/ 109491 h 114065"/>
                <a:gd name="connsiteX5" fmla="*/ 0 w 74611"/>
                <a:gd name="connsiteY5" fmla="*/ 114065 h 114065"/>
                <a:gd name="connsiteX6" fmla="*/ 0 w 74611"/>
                <a:gd name="connsiteY6" fmla="*/ 2005 h 114065"/>
                <a:gd name="connsiteX7" fmla="*/ 18296 w 74611"/>
                <a:gd name="connsiteY7" fmla="*/ 2005 h 114065"/>
                <a:gd name="connsiteX8" fmla="*/ 18296 w 74611"/>
                <a:gd name="connsiteY8" fmla="*/ 11724 h 114065"/>
                <a:gd name="connsiteX9" fmla="*/ 18581 w 74611"/>
                <a:gd name="connsiteY9" fmla="*/ 11724 h 114065"/>
                <a:gd name="connsiteX10" fmla="*/ 42880 w 74611"/>
                <a:gd name="connsiteY10" fmla="*/ 4 h 114065"/>
                <a:gd name="connsiteX11" fmla="*/ 74612 w 74611"/>
                <a:gd name="connsiteY11" fmla="*/ 41455 h 114065"/>
                <a:gd name="connsiteX12" fmla="*/ 56030 w 74611"/>
                <a:gd name="connsiteY12" fmla="*/ 42026 h 114065"/>
                <a:gd name="connsiteX13" fmla="*/ 37449 w 74611"/>
                <a:gd name="connsiteY13" fmla="*/ 16584 h 114065"/>
                <a:gd name="connsiteX14" fmla="*/ 18581 w 74611"/>
                <a:gd name="connsiteY14" fmla="*/ 26875 h 114065"/>
                <a:gd name="connsiteX15" fmla="*/ 18581 w 74611"/>
                <a:gd name="connsiteY15" fmla="*/ 56320 h 114065"/>
                <a:gd name="connsiteX16" fmla="*/ 37735 w 74611"/>
                <a:gd name="connsiteY16" fmla="*/ 67183 h 114065"/>
                <a:gd name="connsiteX17" fmla="*/ 56030 w 74611"/>
                <a:gd name="connsiteY17" fmla="*/ 42026 h 11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4065">
                  <a:moveTo>
                    <a:pt x="74612" y="41455"/>
                  </a:moveTo>
                  <a:cubicBezTo>
                    <a:pt x="74612" y="67469"/>
                    <a:pt x="61462" y="83763"/>
                    <a:pt x="42023" y="83763"/>
                  </a:cubicBezTo>
                  <a:cubicBezTo>
                    <a:pt x="32303" y="83763"/>
                    <a:pt x="24013" y="79475"/>
                    <a:pt x="18867" y="73186"/>
                  </a:cubicBezTo>
                  <a:lnTo>
                    <a:pt x="18581" y="73186"/>
                  </a:lnTo>
                  <a:lnTo>
                    <a:pt x="18581" y="109491"/>
                  </a:lnTo>
                  <a:lnTo>
                    <a:pt x="0" y="114065"/>
                  </a:lnTo>
                  <a:lnTo>
                    <a:pt x="0" y="2005"/>
                  </a:lnTo>
                  <a:lnTo>
                    <a:pt x="18296" y="2005"/>
                  </a:lnTo>
                  <a:lnTo>
                    <a:pt x="18296" y="11724"/>
                  </a:lnTo>
                  <a:lnTo>
                    <a:pt x="18581" y="11724"/>
                  </a:lnTo>
                  <a:cubicBezTo>
                    <a:pt x="24299" y="4578"/>
                    <a:pt x="32875" y="4"/>
                    <a:pt x="42880" y="4"/>
                  </a:cubicBezTo>
                  <a:cubicBezTo>
                    <a:pt x="61462" y="-282"/>
                    <a:pt x="74612" y="15441"/>
                    <a:pt x="74612" y="41455"/>
                  </a:cubicBezTo>
                  <a:close/>
                  <a:moveTo>
                    <a:pt x="56030" y="42026"/>
                  </a:moveTo>
                  <a:cubicBezTo>
                    <a:pt x="56030" y="25446"/>
                    <a:pt x="49455" y="16584"/>
                    <a:pt x="37449" y="16584"/>
                  </a:cubicBezTo>
                  <a:cubicBezTo>
                    <a:pt x="30302" y="16584"/>
                    <a:pt x="24585" y="19729"/>
                    <a:pt x="18581" y="26875"/>
                  </a:cubicBezTo>
                  <a:lnTo>
                    <a:pt x="18581" y="56320"/>
                  </a:lnTo>
                  <a:cubicBezTo>
                    <a:pt x="24013" y="63467"/>
                    <a:pt x="30016" y="67183"/>
                    <a:pt x="37735" y="67183"/>
                  </a:cubicBezTo>
                  <a:cubicBezTo>
                    <a:pt x="49741" y="67183"/>
                    <a:pt x="56030" y="57749"/>
                    <a:pt x="56030" y="42026"/>
                  </a:cubicBezTo>
                  <a:close/>
                </a:path>
              </a:pathLst>
            </a:custGeom>
            <a:grpFill/>
            <a:ln w="2856" cap="flat">
              <a:noFill/>
              <a:prstDash val="solid"/>
              <a:miter/>
            </a:ln>
          </p:spPr>
          <p:txBody>
            <a:bodyPr rtlCol="0" anchor="ctr"/>
            <a:lstStyle/>
            <a:p>
              <a:endParaRPr lang="de-DE"/>
            </a:p>
          </p:txBody>
        </p:sp>
        <p:sp>
          <p:nvSpPr>
            <p:cNvPr id="231" name="Freihandform: Form 230">
              <a:extLst>
                <a:ext uri="{FF2B5EF4-FFF2-40B4-BE49-F238E27FC236}">
                  <a16:creationId xmlns:a16="http://schemas.microsoft.com/office/drawing/2014/main" id="{BEEA13E3-F6E5-4727-A4A8-24EC15D1C506}"/>
                </a:ext>
              </a:extLst>
            </p:cNvPr>
            <p:cNvSpPr/>
            <p:nvPr/>
          </p:nvSpPr>
          <p:spPr>
            <a:xfrm>
              <a:off x="2278394"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32" name="Freihandform: Form 231">
              <a:extLst>
                <a:ext uri="{FF2B5EF4-FFF2-40B4-BE49-F238E27FC236}">
                  <a16:creationId xmlns:a16="http://schemas.microsoft.com/office/drawing/2014/main" id="{67FCEF54-F967-45FA-9982-345E99ACB13C}"/>
                </a:ext>
              </a:extLst>
            </p:cNvPr>
            <p:cNvSpPr/>
            <p:nvPr/>
          </p:nvSpPr>
          <p:spPr>
            <a:xfrm>
              <a:off x="2368156"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33" name="Freihandform: Form 232">
              <a:extLst>
                <a:ext uri="{FF2B5EF4-FFF2-40B4-BE49-F238E27FC236}">
                  <a16:creationId xmlns:a16="http://schemas.microsoft.com/office/drawing/2014/main" id="{551BAE10-EF42-4D3D-8B57-5601E7B724C1}"/>
                </a:ext>
              </a:extLst>
            </p:cNvPr>
            <p:cNvSpPr/>
            <p:nvPr/>
          </p:nvSpPr>
          <p:spPr>
            <a:xfrm>
              <a:off x="2406748"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8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8" y="31731"/>
                    <a:pt x="61748" y="58603"/>
                  </a:cubicBezTo>
                  <a:cubicBezTo>
                    <a:pt x="61748"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234" name="Freihandform: Form 233">
              <a:extLst>
                <a:ext uri="{FF2B5EF4-FFF2-40B4-BE49-F238E27FC236}">
                  <a16:creationId xmlns:a16="http://schemas.microsoft.com/office/drawing/2014/main" id="{E484EF32-CEA7-4221-AF20-62ED8D007DDF}"/>
                </a:ext>
              </a:extLst>
            </p:cNvPr>
            <p:cNvSpPr/>
            <p:nvPr/>
          </p:nvSpPr>
          <p:spPr>
            <a:xfrm>
              <a:off x="2483647" y="64401"/>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235" name="Freihandform: Form 234">
              <a:extLst>
                <a:ext uri="{FF2B5EF4-FFF2-40B4-BE49-F238E27FC236}">
                  <a16:creationId xmlns:a16="http://schemas.microsoft.com/office/drawing/2014/main" id="{8F975482-965A-4AAC-8035-5AB450A4D395}"/>
                </a:ext>
              </a:extLst>
            </p:cNvPr>
            <p:cNvSpPr/>
            <p:nvPr/>
          </p:nvSpPr>
          <p:spPr>
            <a:xfrm>
              <a:off x="2567120"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36" name="Freihandform: Form 235">
              <a:extLst>
                <a:ext uri="{FF2B5EF4-FFF2-40B4-BE49-F238E27FC236}">
                  <a16:creationId xmlns:a16="http://schemas.microsoft.com/office/drawing/2014/main" id="{3D6FE3DA-2562-433F-A7CD-58B05E22AC6F}"/>
                </a:ext>
              </a:extLst>
            </p:cNvPr>
            <p:cNvSpPr/>
            <p:nvPr/>
          </p:nvSpPr>
          <p:spPr>
            <a:xfrm>
              <a:off x="2655168" y="64687"/>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37" name="Freihandform: Form 236">
              <a:extLst>
                <a:ext uri="{FF2B5EF4-FFF2-40B4-BE49-F238E27FC236}">
                  <a16:creationId xmlns:a16="http://schemas.microsoft.com/office/drawing/2014/main" id="{FFBC6E5D-E506-4BEE-998C-84A92F536C8D}"/>
                </a:ext>
              </a:extLst>
            </p:cNvPr>
            <p:cNvSpPr/>
            <p:nvPr/>
          </p:nvSpPr>
          <p:spPr>
            <a:xfrm>
              <a:off x="2796386" y="36100"/>
              <a:ext cx="69465" cy="110630"/>
            </a:xfrm>
            <a:custGeom>
              <a:avLst/>
              <a:gdLst>
                <a:gd name="connsiteX0" fmla="*/ 69466 w 69465"/>
                <a:gd name="connsiteY0" fmla="*/ 18010 h 110630"/>
                <a:gd name="connsiteX1" fmla="*/ 19725 w 69465"/>
                <a:gd name="connsiteY1" fmla="*/ 18010 h 110630"/>
                <a:gd name="connsiteX2" fmla="*/ 19725 w 69465"/>
                <a:gd name="connsiteY2" fmla="*/ 45453 h 110630"/>
                <a:gd name="connsiteX3" fmla="*/ 56888 w 69465"/>
                <a:gd name="connsiteY3" fmla="*/ 45453 h 110630"/>
                <a:gd name="connsiteX4" fmla="*/ 56888 w 69465"/>
                <a:gd name="connsiteY4" fmla="*/ 63463 h 110630"/>
                <a:gd name="connsiteX5" fmla="*/ 19725 w 69465"/>
                <a:gd name="connsiteY5" fmla="*/ 63463 h 110630"/>
                <a:gd name="connsiteX6" fmla="*/ 19725 w 69465"/>
                <a:gd name="connsiteY6" fmla="*/ 110631 h 110630"/>
                <a:gd name="connsiteX7" fmla="*/ 0 w 69465"/>
                <a:gd name="connsiteY7" fmla="*/ 110631 h 110630"/>
                <a:gd name="connsiteX8" fmla="*/ 0 w 69465"/>
                <a:gd name="connsiteY8" fmla="*/ 0 h 110630"/>
                <a:gd name="connsiteX9" fmla="*/ 69466 w 69465"/>
                <a:gd name="connsiteY9" fmla="*/ 0 h 110630"/>
                <a:gd name="connsiteX10" fmla="*/ 69466 w 69465"/>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65" h="110630">
                  <a:moveTo>
                    <a:pt x="69466"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238" name="Freihandform: Form 237">
              <a:extLst>
                <a:ext uri="{FF2B5EF4-FFF2-40B4-BE49-F238E27FC236}">
                  <a16:creationId xmlns:a16="http://schemas.microsoft.com/office/drawing/2014/main" id="{59B9F5AA-C0BF-452C-80C2-C8F4DC3F8EA4}"/>
                </a:ext>
              </a:extLst>
            </p:cNvPr>
            <p:cNvSpPr/>
            <p:nvPr/>
          </p:nvSpPr>
          <p:spPr>
            <a:xfrm>
              <a:off x="2869569" y="64687"/>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025 h 83759"/>
                <a:gd name="connsiteX18" fmla="*/ 36305 w 67750"/>
                <a:gd name="connsiteY18" fmla="*/ 44595 h 83759"/>
                <a:gd name="connsiteX19" fmla="*/ 17724 w 67750"/>
                <a:gd name="connsiteY19" fmla="*/ 57745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1" y="69752"/>
                    <a:pt x="44310" y="66321"/>
                    <a:pt x="49455" y="60032"/>
                  </a:cubicBezTo>
                  <a:lnTo>
                    <a:pt x="49455" y="46025"/>
                  </a:lnTo>
                  <a:cubicBezTo>
                    <a:pt x="45167" y="44881"/>
                    <a:pt x="40593" y="44595"/>
                    <a:pt x="36305" y="44595"/>
                  </a:cubicBezTo>
                  <a:cubicBezTo>
                    <a:pt x="24585" y="44595"/>
                    <a:pt x="17724" y="49169"/>
                    <a:pt x="17724" y="57745"/>
                  </a:cubicBezTo>
                  <a:cubicBezTo>
                    <a:pt x="17724" y="65178"/>
                    <a:pt x="22869" y="69752"/>
                    <a:pt x="31160" y="69752"/>
                  </a:cubicBezTo>
                  <a:close/>
                </a:path>
              </a:pathLst>
            </a:custGeom>
            <a:grpFill/>
            <a:ln w="2856" cap="flat">
              <a:noFill/>
              <a:prstDash val="solid"/>
              <a:miter/>
            </a:ln>
          </p:spPr>
          <p:txBody>
            <a:bodyPr rtlCol="0" anchor="ctr"/>
            <a:lstStyle/>
            <a:p>
              <a:endParaRPr lang="de-DE"/>
            </a:p>
          </p:txBody>
        </p:sp>
        <p:sp>
          <p:nvSpPr>
            <p:cNvPr id="239" name="Freihandform: Form 238">
              <a:extLst>
                <a:ext uri="{FF2B5EF4-FFF2-40B4-BE49-F238E27FC236}">
                  <a16:creationId xmlns:a16="http://schemas.microsoft.com/office/drawing/2014/main" id="{2E50A977-32A2-4199-A00B-40E4080A2BFA}"/>
                </a:ext>
              </a:extLst>
            </p:cNvPr>
            <p:cNvSpPr/>
            <p:nvPr/>
          </p:nvSpPr>
          <p:spPr>
            <a:xfrm>
              <a:off x="2961046" y="29811"/>
              <a:ext cx="70323" cy="116920"/>
            </a:xfrm>
            <a:custGeom>
              <a:avLst/>
              <a:gdLst>
                <a:gd name="connsiteX0" fmla="*/ 0 w 70323"/>
                <a:gd name="connsiteY0" fmla="*/ 4574 h 116920"/>
                <a:gd name="connsiteX1" fmla="*/ 18581 w 70323"/>
                <a:gd name="connsiteY1" fmla="*/ 0 h 116920"/>
                <a:gd name="connsiteX2" fmla="*/ 18581 w 70323"/>
                <a:gd name="connsiteY2" fmla="*/ 70324 h 116920"/>
                <a:gd name="connsiteX3" fmla="*/ 18867 w 70323"/>
                <a:gd name="connsiteY3" fmla="*/ 70324 h 116920"/>
                <a:gd name="connsiteX4" fmla="*/ 45167 w 70323"/>
                <a:gd name="connsiteY4" fmla="*/ 36877 h 116920"/>
                <a:gd name="connsiteX5" fmla="*/ 67465 w 70323"/>
                <a:gd name="connsiteY5" fmla="*/ 36877 h 116920"/>
                <a:gd name="connsiteX6" fmla="*/ 41165 w 70323"/>
                <a:gd name="connsiteY6" fmla="*/ 68323 h 116920"/>
                <a:gd name="connsiteX7" fmla="*/ 70324 w 70323"/>
                <a:gd name="connsiteY7" fmla="*/ 116920 h 116920"/>
                <a:gd name="connsiteX8" fmla="*/ 48026 w 70323"/>
                <a:gd name="connsiteY8" fmla="*/ 116920 h 116920"/>
                <a:gd name="connsiteX9" fmla="*/ 28015 w 70323"/>
                <a:gd name="connsiteY9" fmla="*/ 82330 h 116920"/>
                <a:gd name="connsiteX10" fmla="*/ 18867 w 70323"/>
                <a:gd name="connsiteY10" fmla="*/ 92621 h 116920"/>
                <a:gd name="connsiteX11" fmla="*/ 18867 w 70323"/>
                <a:gd name="connsiteY11" fmla="*/ 116920 h 116920"/>
                <a:gd name="connsiteX12" fmla="*/ 286 w 70323"/>
                <a:gd name="connsiteY12" fmla="*/ 116920 h 116920"/>
                <a:gd name="connsiteX13" fmla="*/ 286 w 70323"/>
                <a:gd name="connsiteY13" fmla="*/ 457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323" h="116920">
                  <a:moveTo>
                    <a:pt x="0" y="4574"/>
                  </a:moveTo>
                  <a:lnTo>
                    <a:pt x="18581" y="0"/>
                  </a:lnTo>
                  <a:lnTo>
                    <a:pt x="18581" y="70324"/>
                  </a:lnTo>
                  <a:lnTo>
                    <a:pt x="18867" y="70324"/>
                  </a:lnTo>
                  <a:lnTo>
                    <a:pt x="45167" y="36877"/>
                  </a:lnTo>
                  <a:lnTo>
                    <a:pt x="67465" y="36877"/>
                  </a:lnTo>
                  <a:lnTo>
                    <a:pt x="41165" y="68323"/>
                  </a:lnTo>
                  <a:lnTo>
                    <a:pt x="70324" y="116920"/>
                  </a:lnTo>
                  <a:lnTo>
                    <a:pt x="48026" y="116920"/>
                  </a:lnTo>
                  <a:lnTo>
                    <a:pt x="28015" y="82330"/>
                  </a:lnTo>
                  <a:lnTo>
                    <a:pt x="18867" y="92621"/>
                  </a:lnTo>
                  <a:lnTo>
                    <a:pt x="18867" y="116920"/>
                  </a:lnTo>
                  <a:lnTo>
                    <a:pt x="286" y="116920"/>
                  </a:lnTo>
                  <a:lnTo>
                    <a:pt x="286" y="4574"/>
                  </a:lnTo>
                  <a:close/>
                </a:path>
              </a:pathLst>
            </a:custGeom>
            <a:grpFill/>
            <a:ln w="2856" cap="flat">
              <a:noFill/>
              <a:prstDash val="solid"/>
              <a:miter/>
            </a:ln>
          </p:spPr>
          <p:txBody>
            <a:bodyPr rtlCol="0" anchor="ctr"/>
            <a:lstStyle/>
            <a:p>
              <a:endParaRPr lang="de-DE"/>
            </a:p>
          </p:txBody>
        </p:sp>
        <p:sp>
          <p:nvSpPr>
            <p:cNvPr id="240" name="Freihandform: Form 239">
              <a:extLst>
                <a:ext uri="{FF2B5EF4-FFF2-40B4-BE49-F238E27FC236}">
                  <a16:creationId xmlns:a16="http://schemas.microsoft.com/office/drawing/2014/main" id="{41DF8FDA-9CAF-4784-9A82-279618801BE5}"/>
                </a:ext>
              </a:extLst>
            </p:cNvPr>
            <p:cNvSpPr/>
            <p:nvPr/>
          </p:nvSpPr>
          <p:spPr>
            <a:xfrm>
              <a:off x="304509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241" name="Freihandform: Form 240">
              <a:extLst>
                <a:ext uri="{FF2B5EF4-FFF2-40B4-BE49-F238E27FC236}">
                  <a16:creationId xmlns:a16="http://schemas.microsoft.com/office/drawing/2014/main" id="{0D0FB099-7B8E-4187-A79B-75E464C4BAC5}"/>
                </a:ext>
              </a:extLst>
            </p:cNvPr>
            <p:cNvSpPr/>
            <p:nvPr/>
          </p:nvSpPr>
          <p:spPr>
            <a:xfrm>
              <a:off x="313828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42" name="Freihandform: Form 241">
              <a:extLst>
                <a:ext uri="{FF2B5EF4-FFF2-40B4-BE49-F238E27FC236}">
                  <a16:creationId xmlns:a16="http://schemas.microsoft.com/office/drawing/2014/main" id="{023D68D5-C0DE-425E-8339-257DC90D3754}"/>
                </a:ext>
              </a:extLst>
            </p:cNvPr>
            <p:cNvSpPr/>
            <p:nvPr/>
          </p:nvSpPr>
          <p:spPr>
            <a:xfrm>
              <a:off x="3173160" y="40960"/>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43" name="Freihandform: Form 242">
              <a:extLst>
                <a:ext uri="{FF2B5EF4-FFF2-40B4-BE49-F238E27FC236}">
                  <a16:creationId xmlns:a16="http://schemas.microsoft.com/office/drawing/2014/main" id="{CE0AAB0F-5130-4BB1-B32D-85EC9972DC70}"/>
                </a:ext>
              </a:extLst>
            </p:cNvPr>
            <p:cNvSpPr/>
            <p:nvPr/>
          </p:nvSpPr>
          <p:spPr>
            <a:xfrm>
              <a:off x="3237481" y="32384"/>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2 w 67750"/>
                <a:gd name="connsiteY5" fmla="*/ 36877 h 116062"/>
                <a:gd name="connsiteX6" fmla="*/ 33732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3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328 h 116062"/>
                <a:gd name="connsiteX23" fmla="*/ 36305 w 67750"/>
                <a:gd name="connsiteY23" fmla="*/ 76899 h 116062"/>
                <a:gd name="connsiteX24" fmla="*/ 17724 w 67750"/>
                <a:gd name="connsiteY24" fmla="*/ 90048 h 116062"/>
                <a:gd name="connsiteX25" fmla="*/ 31160 w 67750"/>
                <a:gd name="connsiteY25" fmla="*/ 102055 h 116062"/>
                <a:gd name="connsiteX26" fmla="*/ 52028 w 67750"/>
                <a:gd name="connsiteY26" fmla="*/ 21726 h 116062"/>
                <a:gd name="connsiteX27" fmla="*/ 40879 w 67750"/>
                <a:gd name="connsiteY27" fmla="*/ 10863 h 116062"/>
                <a:gd name="connsiteX28" fmla="*/ 52028 w 67750"/>
                <a:gd name="connsiteY28" fmla="*/ 0 h 116062"/>
                <a:gd name="connsiteX29" fmla="*/ 63177 w 67750"/>
                <a:gd name="connsiteY29" fmla="*/ 10863 h 116062"/>
                <a:gd name="connsiteX30" fmla="*/ 52028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6" y="48026"/>
                    <a:pt x="18010" y="49455"/>
                    <a:pt x="11435" y="52600"/>
                  </a:cubicBezTo>
                  <a:lnTo>
                    <a:pt x="7432" y="36877"/>
                  </a:lnTo>
                  <a:cubicBezTo>
                    <a:pt x="14865" y="34018"/>
                    <a:pt x="24585" y="32303"/>
                    <a:pt x="33732" y="32303"/>
                  </a:cubicBezTo>
                  <a:cubicBezTo>
                    <a:pt x="56316" y="32303"/>
                    <a:pt x="67751" y="42880"/>
                    <a:pt x="67751" y="63177"/>
                  </a:cubicBezTo>
                  <a:lnTo>
                    <a:pt x="67751" y="114347"/>
                  </a:lnTo>
                  <a:lnTo>
                    <a:pt x="50027" y="114347"/>
                  </a:lnTo>
                  <a:lnTo>
                    <a:pt x="50027" y="105771"/>
                  </a:lnTo>
                  <a:lnTo>
                    <a:pt x="49741" y="105771"/>
                  </a:lnTo>
                  <a:cubicBezTo>
                    <a:pt x="42880" y="112918"/>
                    <a:pt x="35734" y="116063"/>
                    <a:pt x="26300" y="116063"/>
                  </a:cubicBezTo>
                  <a:cubicBezTo>
                    <a:pt x="10291" y="116063"/>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6" y="0"/>
                    <a:pt x="30302" y="5146"/>
                    <a:pt x="30302" y="10863"/>
                  </a:cubicBezTo>
                  <a:cubicBezTo>
                    <a:pt x="30302" y="16866"/>
                    <a:pt x="25156" y="21726"/>
                    <a:pt x="19153" y="21726"/>
                  </a:cubicBezTo>
                  <a:close/>
                  <a:moveTo>
                    <a:pt x="31160" y="102055"/>
                  </a:moveTo>
                  <a:cubicBezTo>
                    <a:pt x="38020" y="102055"/>
                    <a:pt x="44310" y="98625"/>
                    <a:pt x="49455" y="92335"/>
                  </a:cubicBezTo>
                  <a:lnTo>
                    <a:pt x="49455" y="78328"/>
                  </a:lnTo>
                  <a:cubicBezTo>
                    <a:pt x="45167" y="77184"/>
                    <a:pt x="40593" y="76899"/>
                    <a:pt x="36305" y="76899"/>
                  </a:cubicBezTo>
                  <a:cubicBezTo>
                    <a:pt x="24585" y="76899"/>
                    <a:pt x="17724" y="81472"/>
                    <a:pt x="17724" y="90048"/>
                  </a:cubicBezTo>
                  <a:cubicBezTo>
                    <a:pt x="18010" y="97481"/>
                    <a:pt x="23155" y="102055"/>
                    <a:pt x="31160" y="102055"/>
                  </a:cubicBezTo>
                  <a:close/>
                  <a:moveTo>
                    <a:pt x="52028" y="21726"/>
                  </a:moveTo>
                  <a:cubicBezTo>
                    <a:pt x="46025" y="21726"/>
                    <a:pt x="40879" y="16580"/>
                    <a:pt x="40879" y="10863"/>
                  </a:cubicBezTo>
                  <a:cubicBezTo>
                    <a:pt x="40879" y="5146"/>
                    <a:pt x="46025" y="0"/>
                    <a:pt x="52028" y="0"/>
                  </a:cubicBezTo>
                  <a:cubicBezTo>
                    <a:pt x="58031" y="0"/>
                    <a:pt x="63177" y="5146"/>
                    <a:pt x="63177" y="10863"/>
                  </a:cubicBezTo>
                  <a:cubicBezTo>
                    <a:pt x="63177" y="16866"/>
                    <a:pt x="57745" y="21726"/>
                    <a:pt x="52028" y="21726"/>
                  </a:cubicBezTo>
                  <a:close/>
                </a:path>
              </a:pathLst>
            </a:custGeom>
            <a:grpFill/>
            <a:ln w="2856" cap="flat">
              <a:noFill/>
              <a:prstDash val="solid"/>
              <a:miter/>
            </a:ln>
          </p:spPr>
          <p:txBody>
            <a:bodyPr rtlCol="0" anchor="ctr"/>
            <a:lstStyle/>
            <a:p>
              <a:endParaRPr lang="de-DE"/>
            </a:p>
          </p:txBody>
        </p:sp>
        <p:sp>
          <p:nvSpPr>
            <p:cNvPr id="244" name="Freihandform: Form 243">
              <a:extLst>
                <a:ext uri="{FF2B5EF4-FFF2-40B4-BE49-F238E27FC236}">
                  <a16:creationId xmlns:a16="http://schemas.microsoft.com/office/drawing/2014/main" id="{A5F2688A-5870-460A-B528-58E6AAFA7C89}"/>
                </a:ext>
              </a:extLst>
            </p:cNvPr>
            <p:cNvSpPr/>
            <p:nvPr/>
          </p:nvSpPr>
          <p:spPr>
            <a:xfrm>
              <a:off x="3320097" y="40960"/>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45" name="Freihandform: Form 244">
              <a:extLst>
                <a:ext uri="{FF2B5EF4-FFF2-40B4-BE49-F238E27FC236}">
                  <a16:creationId xmlns:a16="http://schemas.microsoft.com/office/drawing/2014/main" id="{4F6DD2D5-CD4B-4B55-9756-6BF36232FA5B}"/>
                </a:ext>
              </a:extLst>
            </p:cNvPr>
            <p:cNvSpPr/>
            <p:nvPr/>
          </p:nvSpPr>
          <p:spPr>
            <a:xfrm>
              <a:off x="343387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246" name="Freihandform: Form 245">
              <a:extLst>
                <a:ext uri="{FF2B5EF4-FFF2-40B4-BE49-F238E27FC236}">
                  <a16:creationId xmlns:a16="http://schemas.microsoft.com/office/drawing/2014/main" id="{CEA58A78-8297-4EAF-95A2-7ECF79A0A814}"/>
                </a:ext>
              </a:extLst>
            </p:cNvPr>
            <p:cNvSpPr/>
            <p:nvPr/>
          </p:nvSpPr>
          <p:spPr>
            <a:xfrm>
              <a:off x="3526779" y="64687"/>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8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47" name="Freihandform: Form 246">
              <a:extLst>
                <a:ext uri="{FF2B5EF4-FFF2-40B4-BE49-F238E27FC236}">
                  <a16:creationId xmlns:a16="http://schemas.microsoft.com/office/drawing/2014/main" id="{CEABAC26-D1B0-46B7-8E0E-82E382EA1DB1}"/>
                </a:ext>
              </a:extLst>
            </p:cNvPr>
            <p:cNvSpPr/>
            <p:nvPr/>
          </p:nvSpPr>
          <p:spPr>
            <a:xfrm>
              <a:off x="3615112" y="29811"/>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605 h 118921"/>
                <a:gd name="connsiteX16" fmla="*/ 37163 w 74611"/>
                <a:gd name="connsiteY16" fmla="*/ 52028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605"/>
                  </a:lnTo>
                  <a:cubicBezTo>
                    <a:pt x="50885" y="55458"/>
                    <a:pt x="44881" y="52028"/>
                    <a:pt x="37163" y="52028"/>
                  </a:cubicBezTo>
                  <a:cubicBezTo>
                    <a:pt x="25157" y="51742"/>
                    <a:pt x="18581" y="60604"/>
                    <a:pt x="18581" y="76613"/>
                  </a:cubicBezTo>
                  <a:close/>
                </a:path>
              </a:pathLst>
            </a:custGeom>
            <a:grpFill/>
            <a:ln w="2856" cap="flat">
              <a:noFill/>
              <a:prstDash val="solid"/>
              <a:miter/>
            </a:ln>
          </p:spPr>
          <p:txBody>
            <a:bodyPr rtlCol="0" anchor="ctr"/>
            <a:lstStyle/>
            <a:p>
              <a:endParaRPr lang="de-DE"/>
            </a:p>
          </p:txBody>
        </p:sp>
        <p:sp>
          <p:nvSpPr>
            <p:cNvPr id="248" name="Freihandform: Form 247">
              <a:extLst>
                <a:ext uri="{FF2B5EF4-FFF2-40B4-BE49-F238E27FC236}">
                  <a16:creationId xmlns:a16="http://schemas.microsoft.com/office/drawing/2014/main" id="{05896A44-5176-4235-937B-800753BD5870}"/>
                </a:ext>
              </a:extLst>
            </p:cNvPr>
            <p:cNvSpPr/>
            <p:nvPr/>
          </p:nvSpPr>
          <p:spPr>
            <a:xfrm>
              <a:off x="1648912" y="209051"/>
              <a:ext cx="69751" cy="110630"/>
            </a:xfrm>
            <a:custGeom>
              <a:avLst/>
              <a:gdLst>
                <a:gd name="connsiteX0" fmla="*/ 69752 w 69751"/>
                <a:gd name="connsiteY0" fmla="*/ 18010 h 110630"/>
                <a:gd name="connsiteX1" fmla="*/ 19725 w 69751"/>
                <a:gd name="connsiteY1" fmla="*/ 18010 h 110630"/>
                <a:gd name="connsiteX2" fmla="*/ 19725 w 69751"/>
                <a:gd name="connsiteY2" fmla="*/ 45453 h 110630"/>
                <a:gd name="connsiteX3" fmla="*/ 56888 w 69751"/>
                <a:gd name="connsiteY3" fmla="*/ 45453 h 110630"/>
                <a:gd name="connsiteX4" fmla="*/ 56888 w 69751"/>
                <a:gd name="connsiteY4" fmla="*/ 63463 h 110630"/>
                <a:gd name="connsiteX5" fmla="*/ 19725 w 69751"/>
                <a:gd name="connsiteY5" fmla="*/ 63463 h 110630"/>
                <a:gd name="connsiteX6" fmla="*/ 19725 w 69751"/>
                <a:gd name="connsiteY6" fmla="*/ 110631 h 110630"/>
                <a:gd name="connsiteX7" fmla="*/ 0 w 69751"/>
                <a:gd name="connsiteY7" fmla="*/ 110631 h 110630"/>
                <a:gd name="connsiteX8" fmla="*/ 0 w 69751"/>
                <a:gd name="connsiteY8" fmla="*/ 0 h 110630"/>
                <a:gd name="connsiteX9" fmla="*/ 69466 w 69751"/>
                <a:gd name="connsiteY9" fmla="*/ 0 h 110630"/>
                <a:gd name="connsiteX10" fmla="*/ 69466 w 69751"/>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630">
                  <a:moveTo>
                    <a:pt x="69752"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249" name="Freihandform: Form 248">
              <a:extLst>
                <a:ext uri="{FF2B5EF4-FFF2-40B4-BE49-F238E27FC236}">
                  <a16:creationId xmlns:a16="http://schemas.microsoft.com/office/drawing/2014/main" id="{902699EC-1378-42CE-867A-015CB6812D0F}"/>
                </a:ext>
              </a:extLst>
            </p:cNvPr>
            <p:cNvSpPr/>
            <p:nvPr/>
          </p:nvSpPr>
          <p:spPr>
            <a:xfrm>
              <a:off x="1722094" y="237638"/>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311 h 83759"/>
                <a:gd name="connsiteX18" fmla="*/ 36305 w 67750"/>
                <a:gd name="connsiteY18" fmla="*/ 44881 h 83759"/>
                <a:gd name="connsiteX19" fmla="*/ 17724 w 67750"/>
                <a:gd name="connsiteY19" fmla="*/ 58031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0" y="69752"/>
                    <a:pt x="44310" y="66321"/>
                    <a:pt x="49455" y="60032"/>
                  </a:cubicBezTo>
                  <a:lnTo>
                    <a:pt x="49455" y="46311"/>
                  </a:lnTo>
                  <a:cubicBezTo>
                    <a:pt x="45167" y="45167"/>
                    <a:pt x="40593" y="44881"/>
                    <a:pt x="36305" y="44881"/>
                  </a:cubicBezTo>
                  <a:cubicBezTo>
                    <a:pt x="24585" y="44881"/>
                    <a:pt x="17724" y="49455"/>
                    <a:pt x="17724" y="58031"/>
                  </a:cubicBezTo>
                  <a:cubicBezTo>
                    <a:pt x="18010" y="65178"/>
                    <a:pt x="23155" y="69752"/>
                    <a:pt x="31160" y="69752"/>
                  </a:cubicBezTo>
                  <a:close/>
                </a:path>
              </a:pathLst>
            </a:custGeom>
            <a:grpFill/>
            <a:ln w="2856" cap="flat">
              <a:noFill/>
              <a:prstDash val="solid"/>
              <a:miter/>
            </a:ln>
          </p:spPr>
          <p:txBody>
            <a:bodyPr rtlCol="0" anchor="ctr"/>
            <a:lstStyle/>
            <a:p>
              <a:endParaRPr lang="de-DE"/>
            </a:p>
          </p:txBody>
        </p:sp>
        <p:sp>
          <p:nvSpPr>
            <p:cNvPr id="250" name="Freihandform: Form 249">
              <a:extLst>
                <a:ext uri="{FF2B5EF4-FFF2-40B4-BE49-F238E27FC236}">
                  <a16:creationId xmlns:a16="http://schemas.microsoft.com/office/drawing/2014/main" id="{53AB4752-28EB-4A52-963F-44C6B3869A3C}"/>
                </a:ext>
              </a:extLst>
            </p:cNvPr>
            <p:cNvSpPr/>
            <p:nvPr/>
          </p:nvSpPr>
          <p:spPr>
            <a:xfrm>
              <a:off x="1809570"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251" name="Freihandform: Form 250">
              <a:extLst>
                <a:ext uri="{FF2B5EF4-FFF2-40B4-BE49-F238E27FC236}">
                  <a16:creationId xmlns:a16="http://schemas.microsoft.com/office/drawing/2014/main" id="{A8EA6136-CCA9-45F7-9B72-5811DF746893}"/>
                </a:ext>
              </a:extLst>
            </p:cNvPr>
            <p:cNvSpPr/>
            <p:nvPr/>
          </p:nvSpPr>
          <p:spPr>
            <a:xfrm>
              <a:off x="189332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52" name="Freihandform: Form 251">
              <a:extLst>
                <a:ext uri="{FF2B5EF4-FFF2-40B4-BE49-F238E27FC236}">
                  <a16:creationId xmlns:a16="http://schemas.microsoft.com/office/drawing/2014/main" id="{60641399-6334-4C28-9912-47F9AA7BEBCA}"/>
                </a:ext>
              </a:extLst>
            </p:cNvPr>
            <p:cNvSpPr/>
            <p:nvPr/>
          </p:nvSpPr>
          <p:spPr>
            <a:xfrm>
              <a:off x="1985665" y="202476"/>
              <a:ext cx="74611" cy="118921"/>
            </a:xfrm>
            <a:custGeom>
              <a:avLst/>
              <a:gdLst>
                <a:gd name="connsiteX0" fmla="*/ 74612 w 74611"/>
                <a:gd name="connsiteY0" fmla="*/ 76613 h 118921"/>
                <a:gd name="connsiteX1" fmla="*/ 42023 w 74611"/>
                <a:gd name="connsiteY1" fmla="*/ 118921 h 118921"/>
                <a:gd name="connsiteX2" fmla="*/ 18296 w 74611"/>
                <a:gd name="connsiteY2" fmla="*/ 107772 h 118921"/>
                <a:gd name="connsiteX3" fmla="*/ 18010 w 74611"/>
                <a:gd name="connsiteY3" fmla="*/ 107772 h 118921"/>
                <a:gd name="connsiteX4" fmla="*/ 18010 w 74611"/>
                <a:gd name="connsiteY4" fmla="*/ 116920 h 118921"/>
                <a:gd name="connsiteX5" fmla="*/ 0 w 74611"/>
                <a:gd name="connsiteY5" fmla="*/ 116920 h 118921"/>
                <a:gd name="connsiteX6" fmla="*/ 0 w 74611"/>
                <a:gd name="connsiteY6" fmla="*/ 4574 h 118921"/>
                <a:gd name="connsiteX7" fmla="*/ 18581 w 74611"/>
                <a:gd name="connsiteY7" fmla="*/ 0 h 118921"/>
                <a:gd name="connsiteX8" fmla="*/ 18581 w 74611"/>
                <a:gd name="connsiteY8" fmla="*/ 46311 h 118921"/>
                <a:gd name="connsiteX9" fmla="*/ 18867 w 74611"/>
                <a:gd name="connsiteY9" fmla="*/ 46311 h 118921"/>
                <a:gd name="connsiteX10" fmla="*/ 42308 w 74611"/>
                <a:gd name="connsiteY10" fmla="*/ 34876 h 118921"/>
                <a:gd name="connsiteX11" fmla="*/ 74612 w 74611"/>
                <a:gd name="connsiteY11" fmla="*/ 76613 h 118921"/>
                <a:gd name="connsiteX12" fmla="*/ 56316 w 74611"/>
                <a:gd name="connsiteY12" fmla="*/ 76899 h 118921"/>
                <a:gd name="connsiteX13" fmla="*/ 37735 w 74611"/>
                <a:gd name="connsiteY13" fmla="*/ 51742 h 118921"/>
                <a:gd name="connsiteX14" fmla="*/ 18867 w 74611"/>
                <a:gd name="connsiteY14" fmla="*/ 62033 h 118921"/>
                <a:gd name="connsiteX15" fmla="*/ 18867 w 74611"/>
                <a:gd name="connsiteY15" fmla="*/ 91192 h 118921"/>
                <a:gd name="connsiteX16" fmla="*/ 38020 w 74611"/>
                <a:gd name="connsiteY16" fmla="*/ 102055 h 118921"/>
                <a:gd name="connsiteX17" fmla="*/ 56316 w 74611"/>
                <a:gd name="connsiteY17" fmla="*/ 76899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74612" y="76613"/>
                  </a:moveTo>
                  <a:cubicBezTo>
                    <a:pt x="74612" y="102341"/>
                    <a:pt x="61462" y="118921"/>
                    <a:pt x="42023" y="118921"/>
                  </a:cubicBezTo>
                  <a:cubicBezTo>
                    <a:pt x="32017" y="118921"/>
                    <a:pt x="23727" y="114633"/>
                    <a:pt x="18296" y="107772"/>
                  </a:cubicBezTo>
                  <a:lnTo>
                    <a:pt x="18010" y="107772"/>
                  </a:lnTo>
                  <a:lnTo>
                    <a:pt x="18010" y="116920"/>
                  </a:lnTo>
                  <a:lnTo>
                    <a:pt x="0" y="116920"/>
                  </a:lnTo>
                  <a:lnTo>
                    <a:pt x="0" y="4574"/>
                  </a:lnTo>
                  <a:lnTo>
                    <a:pt x="18581" y="0"/>
                  </a:lnTo>
                  <a:lnTo>
                    <a:pt x="18581" y="46311"/>
                  </a:lnTo>
                  <a:lnTo>
                    <a:pt x="18867" y="46311"/>
                  </a:lnTo>
                  <a:cubicBezTo>
                    <a:pt x="24299" y="39164"/>
                    <a:pt x="32303" y="34876"/>
                    <a:pt x="42308" y="34876"/>
                  </a:cubicBezTo>
                  <a:cubicBezTo>
                    <a:pt x="61747" y="34876"/>
                    <a:pt x="74612" y="50599"/>
                    <a:pt x="74612" y="76613"/>
                  </a:cubicBezTo>
                  <a:close/>
                  <a:moveTo>
                    <a:pt x="56316" y="76899"/>
                  </a:moveTo>
                  <a:cubicBezTo>
                    <a:pt x="56316" y="60318"/>
                    <a:pt x="49455" y="51742"/>
                    <a:pt x="37735" y="51742"/>
                  </a:cubicBezTo>
                  <a:cubicBezTo>
                    <a:pt x="30588" y="51742"/>
                    <a:pt x="24585" y="54887"/>
                    <a:pt x="18867" y="62033"/>
                  </a:cubicBezTo>
                  <a:lnTo>
                    <a:pt x="18867" y="91192"/>
                  </a:lnTo>
                  <a:cubicBezTo>
                    <a:pt x="24299" y="98339"/>
                    <a:pt x="30302" y="102055"/>
                    <a:pt x="38020" y="102055"/>
                  </a:cubicBezTo>
                  <a:cubicBezTo>
                    <a:pt x="49741" y="102341"/>
                    <a:pt x="56316" y="92907"/>
                    <a:pt x="56316" y="76899"/>
                  </a:cubicBezTo>
                  <a:close/>
                </a:path>
              </a:pathLst>
            </a:custGeom>
            <a:grpFill/>
            <a:ln w="2856" cap="flat">
              <a:noFill/>
              <a:prstDash val="solid"/>
              <a:miter/>
            </a:ln>
          </p:spPr>
          <p:txBody>
            <a:bodyPr rtlCol="0" anchor="ctr"/>
            <a:lstStyle/>
            <a:p>
              <a:endParaRPr lang="de-DE"/>
            </a:p>
          </p:txBody>
        </p:sp>
        <p:sp>
          <p:nvSpPr>
            <p:cNvPr id="253" name="Freihandform: Form 252">
              <a:extLst>
                <a:ext uri="{FF2B5EF4-FFF2-40B4-BE49-F238E27FC236}">
                  <a16:creationId xmlns:a16="http://schemas.microsoft.com/office/drawing/2014/main" id="{EDC6469F-7041-4E93-9BBF-949018BFEB0F}"/>
                </a:ext>
              </a:extLst>
            </p:cNvPr>
            <p:cNvSpPr/>
            <p:nvPr/>
          </p:nvSpPr>
          <p:spPr>
            <a:xfrm>
              <a:off x="2076571"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54" name="Freihandform: Form 253">
              <a:extLst>
                <a:ext uri="{FF2B5EF4-FFF2-40B4-BE49-F238E27FC236}">
                  <a16:creationId xmlns:a16="http://schemas.microsoft.com/office/drawing/2014/main" id="{933EF899-605D-4539-9EE1-A64FB5AD94D2}"/>
                </a:ext>
              </a:extLst>
            </p:cNvPr>
            <p:cNvSpPr/>
            <p:nvPr/>
          </p:nvSpPr>
          <p:spPr>
            <a:xfrm>
              <a:off x="2170621" y="237352"/>
              <a:ext cx="48025" cy="82044"/>
            </a:xfrm>
            <a:custGeom>
              <a:avLst/>
              <a:gdLst>
                <a:gd name="connsiteX0" fmla="*/ 48026 w 48025"/>
                <a:gd name="connsiteY0" fmla="*/ 1715 h 82044"/>
                <a:gd name="connsiteX1" fmla="*/ 45167 w 48025"/>
                <a:gd name="connsiteY1" fmla="*/ 20868 h 82044"/>
                <a:gd name="connsiteX2" fmla="*/ 34876 w 48025"/>
                <a:gd name="connsiteY2" fmla="*/ 18296 h 82044"/>
                <a:gd name="connsiteX3" fmla="*/ 18581 w 48025"/>
                <a:gd name="connsiteY3" fmla="*/ 40879 h 82044"/>
                <a:gd name="connsiteX4" fmla="*/ 18581 w 48025"/>
                <a:gd name="connsiteY4" fmla="*/ 82044 h 82044"/>
                <a:gd name="connsiteX5" fmla="*/ 0 w 48025"/>
                <a:gd name="connsiteY5" fmla="*/ 82044 h 82044"/>
                <a:gd name="connsiteX6" fmla="*/ 0 w 48025"/>
                <a:gd name="connsiteY6" fmla="*/ 2001 h 82044"/>
                <a:gd name="connsiteX7" fmla="*/ 18296 w 48025"/>
                <a:gd name="connsiteY7" fmla="*/ 2001 h 82044"/>
                <a:gd name="connsiteX8" fmla="*/ 18296 w 48025"/>
                <a:gd name="connsiteY8" fmla="*/ 12006 h 82044"/>
                <a:gd name="connsiteX9" fmla="*/ 18581 w 48025"/>
                <a:gd name="connsiteY9" fmla="*/ 12006 h 82044"/>
                <a:gd name="connsiteX10" fmla="*/ 39450 w 48025"/>
                <a:gd name="connsiteY10" fmla="*/ 0 h 82044"/>
                <a:gd name="connsiteX11" fmla="*/ 48026 w 48025"/>
                <a:gd name="connsiteY11" fmla="*/ 1715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2044">
                  <a:moveTo>
                    <a:pt x="48026" y="1715"/>
                  </a:moveTo>
                  <a:lnTo>
                    <a:pt x="45167" y="20868"/>
                  </a:lnTo>
                  <a:cubicBezTo>
                    <a:pt x="42308" y="19439"/>
                    <a:pt x="38878" y="18296"/>
                    <a:pt x="34876" y="18296"/>
                  </a:cubicBezTo>
                  <a:cubicBezTo>
                    <a:pt x="22012" y="18296"/>
                    <a:pt x="18581" y="28587"/>
                    <a:pt x="18581" y="40879"/>
                  </a:cubicBezTo>
                  <a:lnTo>
                    <a:pt x="18581" y="82044"/>
                  </a:lnTo>
                  <a:lnTo>
                    <a:pt x="0" y="82044"/>
                  </a:lnTo>
                  <a:lnTo>
                    <a:pt x="0" y="2001"/>
                  </a:lnTo>
                  <a:lnTo>
                    <a:pt x="18296" y="2001"/>
                  </a:lnTo>
                  <a:lnTo>
                    <a:pt x="18296" y="12006"/>
                  </a:lnTo>
                  <a:lnTo>
                    <a:pt x="18581" y="12006"/>
                  </a:lnTo>
                  <a:cubicBezTo>
                    <a:pt x="22869" y="4574"/>
                    <a:pt x="30302" y="0"/>
                    <a:pt x="39450" y="0"/>
                  </a:cubicBezTo>
                  <a:cubicBezTo>
                    <a:pt x="42023" y="0"/>
                    <a:pt x="45167" y="572"/>
                    <a:pt x="48026" y="1715"/>
                  </a:cubicBezTo>
                  <a:close/>
                </a:path>
              </a:pathLst>
            </a:custGeom>
            <a:grpFill/>
            <a:ln w="2856" cap="flat">
              <a:noFill/>
              <a:prstDash val="solid"/>
              <a:miter/>
            </a:ln>
          </p:spPr>
          <p:txBody>
            <a:bodyPr rtlCol="0" anchor="ctr"/>
            <a:lstStyle/>
            <a:p>
              <a:endParaRPr lang="de-DE"/>
            </a:p>
          </p:txBody>
        </p:sp>
        <p:sp>
          <p:nvSpPr>
            <p:cNvPr id="255" name="Freihandform: Form 254">
              <a:extLst>
                <a:ext uri="{FF2B5EF4-FFF2-40B4-BE49-F238E27FC236}">
                  <a16:creationId xmlns:a16="http://schemas.microsoft.com/office/drawing/2014/main" id="{1A71E05A-B58B-4CC4-B4EC-A204B810D582}"/>
                </a:ext>
              </a:extLst>
            </p:cNvPr>
            <p:cNvSpPr/>
            <p:nvPr/>
          </p:nvSpPr>
          <p:spPr>
            <a:xfrm>
              <a:off x="2228938"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7158" y="15151"/>
                    <a:pt x="20297" y="22298"/>
                    <a:pt x="18867" y="34590"/>
                  </a:cubicBezTo>
                  <a:close/>
                </a:path>
              </a:pathLst>
            </a:custGeom>
            <a:grpFill/>
            <a:ln w="2856" cap="flat">
              <a:noFill/>
              <a:prstDash val="solid"/>
              <a:miter/>
            </a:ln>
          </p:spPr>
          <p:txBody>
            <a:bodyPr rtlCol="0" anchor="ctr"/>
            <a:lstStyle/>
            <a:p>
              <a:endParaRPr lang="de-DE"/>
            </a:p>
          </p:txBody>
        </p:sp>
        <p:sp>
          <p:nvSpPr>
            <p:cNvPr id="256" name="Freihandform: Form 255">
              <a:extLst>
                <a:ext uri="{FF2B5EF4-FFF2-40B4-BE49-F238E27FC236}">
                  <a16:creationId xmlns:a16="http://schemas.microsoft.com/office/drawing/2014/main" id="{0350A387-5530-45DC-A9B7-12573EE376A8}"/>
                </a:ext>
              </a:extLst>
            </p:cNvPr>
            <p:cNvSpPr/>
            <p:nvPr/>
          </p:nvSpPr>
          <p:spPr>
            <a:xfrm>
              <a:off x="2319844"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57" name="Freihandform: Form 256">
              <a:extLst>
                <a:ext uri="{FF2B5EF4-FFF2-40B4-BE49-F238E27FC236}">
                  <a16:creationId xmlns:a16="http://schemas.microsoft.com/office/drawing/2014/main" id="{FFA70EA1-B66B-41DF-A03D-B7E220EEE397}"/>
                </a:ext>
              </a:extLst>
            </p:cNvPr>
            <p:cNvSpPr/>
            <p:nvPr/>
          </p:nvSpPr>
          <p:spPr>
            <a:xfrm>
              <a:off x="2361295"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2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2" y="58031"/>
                  </a:cubicBezTo>
                  <a:lnTo>
                    <a:pt x="66893" y="71181"/>
                  </a:lnTo>
                  <a:close/>
                </a:path>
              </a:pathLst>
            </a:custGeom>
            <a:grpFill/>
            <a:ln w="2856" cap="flat">
              <a:noFill/>
              <a:prstDash val="solid"/>
              <a:miter/>
            </a:ln>
          </p:spPr>
          <p:txBody>
            <a:bodyPr rtlCol="0" anchor="ctr"/>
            <a:lstStyle/>
            <a:p>
              <a:endParaRPr lang="de-DE"/>
            </a:p>
          </p:txBody>
        </p:sp>
        <p:sp>
          <p:nvSpPr>
            <p:cNvPr id="258" name="Freihandform: Form 257">
              <a:extLst>
                <a:ext uri="{FF2B5EF4-FFF2-40B4-BE49-F238E27FC236}">
                  <a16:creationId xmlns:a16="http://schemas.microsoft.com/office/drawing/2014/main" id="{B861E820-C35A-44FE-8E9B-A021B6267B88}"/>
                </a:ext>
              </a:extLst>
            </p:cNvPr>
            <p:cNvSpPr/>
            <p:nvPr/>
          </p:nvSpPr>
          <p:spPr>
            <a:xfrm>
              <a:off x="244476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59" name="Freihandform: Form 258">
              <a:extLst>
                <a:ext uri="{FF2B5EF4-FFF2-40B4-BE49-F238E27FC236}">
                  <a16:creationId xmlns:a16="http://schemas.microsoft.com/office/drawing/2014/main" id="{34AE952B-62DA-426A-A45F-AB3966BA2651}"/>
                </a:ext>
              </a:extLst>
            </p:cNvPr>
            <p:cNvSpPr/>
            <p:nvPr/>
          </p:nvSpPr>
          <p:spPr>
            <a:xfrm>
              <a:off x="2576268" y="209051"/>
              <a:ext cx="82901" cy="110630"/>
            </a:xfrm>
            <a:custGeom>
              <a:avLst/>
              <a:gdLst>
                <a:gd name="connsiteX0" fmla="*/ 82902 w 82901"/>
                <a:gd name="connsiteY0" fmla="*/ 18296 h 110630"/>
                <a:gd name="connsiteX1" fmla="*/ 51456 w 82901"/>
                <a:gd name="connsiteY1" fmla="*/ 18296 h 110630"/>
                <a:gd name="connsiteX2" fmla="*/ 51456 w 82901"/>
                <a:gd name="connsiteY2" fmla="*/ 110631 h 110630"/>
                <a:gd name="connsiteX3" fmla="*/ 31731 w 82901"/>
                <a:gd name="connsiteY3" fmla="*/ 110631 h 110630"/>
                <a:gd name="connsiteX4" fmla="*/ 31731 w 82901"/>
                <a:gd name="connsiteY4" fmla="*/ 18296 h 110630"/>
                <a:gd name="connsiteX5" fmla="*/ 0 w 82901"/>
                <a:gd name="connsiteY5" fmla="*/ 18296 h 110630"/>
                <a:gd name="connsiteX6" fmla="*/ 0 w 82901"/>
                <a:gd name="connsiteY6" fmla="*/ 0 h 110630"/>
                <a:gd name="connsiteX7" fmla="*/ 82616 w 82901"/>
                <a:gd name="connsiteY7" fmla="*/ 0 h 110630"/>
                <a:gd name="connsiteX8" fmla="*/ 82616 w 82901"/>
                <a:gd name="connsiteY8" fmla="*/ 1829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01" h="110630">
                  <a:moveTo>
                    <a:pt x="82902" y="18296"/>
                  </a:moveTo>
                  <a:lnTo>
                    <a:pt x="51456" y="18296"/>
                  </a:lnTo>
                  <a:lnTo>
                    <a:pt x="51456" y="110631"/>
                  </a:lnTo>
                  <a:lnTo>
                    <a:pt x="31731" y="110631"/>
                  </a:lnTo>
                  <a:lnTo>
                    <a:pt x="31731" y="18296"/>
                  </a:lnTo>
                  <a:lnTo>
                    <a:pt x="0" y="18296"/>
                  </a:lnTo>
                  <a:lnTo>
                    <a:pt x="0" y="0"/>
                  </a:lnTo>
                  <a:lnTo>
                    <a:pt x="82616" y="0"/>
                  </a:lnTo>
                  <a:lnTo>
                    <a:pt x="82616" y="18296"/>
                  </a:lnTo>
                  <a:close/>
                </a:path>
              </a:pathLst>
            </a:custGeom>
            <a:grpFill/>
            <a:ln w="2856" cap="flat">
              <a:noFill/>
              <a:prstDash val="solid"/>
              <a:miter/>
            </a:ln>
          </p:spPr>
          <p:txBody>
            <a:bodyPr rtlCol="0" anchor="ctr"/>
            <a:lstStyle/>
            <a:p>
              <a:endParaRPr lang="de-DE"/>
            </a:p>
          </p:txBody>
        </p:sp>
        <p:sp>
          <p:nvSpPr>
            <p:cNvPr id="260" name="Freihandform: Form 259">
              <a:extLst>
                <a:ext uri="{FF2B5EF4-FFF2-40B4-BE49-F238E27FC236}">
                  <a16:creationId xmlns:a16="http://schemas.microsoft.com/office/drawing/2014/main" id="{7645F03D-3CA9-4BDE-8567-1C103E342865}"/>
                </a:ext>
              </a:extLst>
            </p:cNvPr>
            <p:cNvSpPr/>
            <p:nvPr/>
          </p:nvSpPr>
          <p:spPr>
            <a:xfrm>
              <a:off x="2675750" y="202762"/>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6 h 116920"/>
                <a:gd name="connsiteX10" fmla="*/ 18867 w 68894"/>
                <a:gd name="connsiteY10" fmla="*/ 46596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61" name="Freihandform: Form 260">
              <a:extLst>
                <a:ext uri="{FF2B5EF4-FFF2-40B4-BE49-F238E27FC236}">
                  <a16:creationId xmlns:a16="http://schemas.microsoft.com/office/drawing/2014/main" id="{8F2FCA51-62A6-49D3-BE0E-A0396C3B1EF1}"/>
                </a:ext>
              </a:extLst>
            </p:cNvPr>
            <p:cNvSpPr/>
            <p:nvPr/>
          </p:nvSpPr>
          <p:spPr>
            <a:xfrm>
              <a:off x="2764083"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6872" y="15151"/>
                    <a:pt x="20297" y="22298"/>
                    <a:pt x="18867" y="34590"/>
                  </a:cubicBezTo>
                  <a:close/>
                </a:path>
              </a:pathLst>
            </a:custGeom>
            <a:grpFill/>
            <a:ln w="2856" cap="flat">
              <a:noFill/>
              <a:prstDash val="solid"/>
              <a:miter/>
            </a:ln>
          </p:spPr>
          <p:txBody>
            <a:bodyPr rtlCol="0" anchor="ctr"/>
            <a:lstStyle/>
            <a:p>
              <a:endParaRPr lang="de-DE"/>
            </a:p>
          </p:txBody>
        </p:sp>
        <p:sp>
          <p:nvSpPr>
            <p:cNvPr id="262" name="Freihandform: Form 261">
              <a:extLst>
                <a:ext uri="{FF2B5EF4-FFF2-40B4-BE49-F238E27FC236}">
                  <a16:creationId xmlns:a16="http://schemas.microsoft.com/office/drawing/2014/main" id="{4FCFBB07-179C-4ED3-AD0F-63370EA9366B}"/>
                </a:ext>
              </a:extLst>
            </p:cNvPr>
            <p:cNvSpPr/>
            <p:nvPr/>
          </p:nvSpPr>
          <p:spPr>
            <a:xfrm>
              <a:off x="2853274"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0884" y="67179"/>
                    <a:pt x="58603" y="57745"/>
                    <a:pt x="58603" y="42309"/>
                  </a:cubicBezTo>
                  <a:close/>
                </a:path>
              </a:pathLst>
            </a:custGeom>
            <a:grpFill/>
            <a:ln w="2856" cap="flat">
              <a:noFill/>
              <a:prstDash val="solid"/>
              <a:miter/>
            </a:ln>
          </p:spPr>
          <p:txBody>
            <a:bodyPr rtlCol="0" anchor="ctr"/>
            <a:lstStyle/>
            <a:p>
              <a:endParaRPr lang="de-DE"/>
            </a:p>
          </p:txBody>
        </p:sp>
        <p:sp>
          <p:nvSpPr>
            <p:cNvPr id="263" name="Freihandform: Form 262">
              <a:extLst>
                <a:ext uri="{FF2B5EF4-FFF2-40B4-BE49-F238E27FC236}">
                  <a16:creationId xmlns:a16="http://schemas.microsoft.com/office/drawing/2014/main" id="{8C1BDAD1-A06A-41A0-B3CF-871BCE1F739E}"/>
                </a:ext>
              </a:extLst>
            </p:cNvPr>
            <p:cNvSpPr/>
            <p:nvPr/>
          </p:nvSpPr>
          <p:spPr>
            <a:xfrm>
              <a:off x="2950755" y="202476"/>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64" name="Freihandform: Form 263">
              <a:extLst>
                <a:ext uri="{FF2B5EF4-FFF2-40B4-BE49-F238E27FC236}">
                  <a16:creationId xmlns:a16="http://schemas.microsoft.com/office/drawing/2014/main" id="{5C211E04-846D-48B2-BD09-E08F62A0475E}"/>
                </a:ext>
              </a:extLst>
            </p:cNvPr>
            <p:cNvSpPr/>
            <p:nvPr/>
          </p:nvSpPr>
          <p:spPr>
            <a:xfrm>
              <a:off x="2989633"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1170" y="67179"/>
                    <a:pt x="58603" y="57745"/>
                    <a:pt x="58603" y="42309"/>
                  </a:cubicBezTo>
                  <a:close/>
                </a:path>
              </a:pathLst>
            </a:custGeom>
            <a:grpFill/>
            <a:ln w="2856" cap="flat">
              <a:noFill/>
              <a:prstDash val="solid"/>
              <a:miter/>
            </a:ln>
          </p:spPr>
          <p:txBody>
            <a:bodyPr rtlCol="0" anchor="ctr"/>
            <a:lstStyle/>
            <a:p>
              <a:endParaRPr lang="de-DE"/>
            </a:p>
          </p:txBody>
        </p:sp>
        <p:sp>
          <p:nvSpPr>
            <p:cNvPr id="265" name="Freihandform: Form 264">
              <a:extLst>
                <a:ext uri="{FF2B5EF4-FFF2-40B4-BE49-F238E27FC236}">
                  <a16:creationId xmlns:a16="http://schemas.microsoft.com/office/drawing/2014/main" id="{C5ECBEA8-F813-464E-AFAF-40A900AF3CCC}"/>
                </a:ext>
              </a:extLst>
            </p:cNvPr>
            <p:cNvSpPr/>
            <p:nvPr/>
          </p:nvSpPr>
          <p:spPr>
            <a:xfrm>
              <a:off x="3082826" y="237352"/>
              <a:ext cx="74611" cy="114347"/>
            </a:xfrm>
            <a:custGeom>
              <a:avLst/>
              <a:gdLst>
                <a:gd name="connsiteX0" fmla="*/ 21440 w 74611"/>
                <a:gd name="connsiteY0" fmla="*/ 99768 h 114347"/>
                <a:gd name="connsiteX1" fmla="*/ 25442 w 74611"/>
                <a:gd name="connsiteY1" fmla="*/ 99482 h 114347"/>
                <a:gd name="connsiteX2" fmla="*/ 56316 w 74611"/>
                <a:gd name="connsiteY2" fmla="*/ 76613 h 114347"/>
                <a:gd name="connsiteX3" fmla="*/ 56316 w 74611"/>
                <a:gd name="connsiteY3" fmla="*/ 71467 h 114347"/>
                <a:gd name="connsiteX4" fmla="*/ 56030 w 74611"/>
                <a:gd name="connsiteY4" fmla="*/ 71467 h 114347"/>
                <a:gd name="connsiteX5" fmla="*/ 31731 w 74611"/>
                <a:gd name="connsiteY5" fmla="*/ 82616 h 114347"/>
                <a:gd name="connsiteX6" fmla="*/ 0 w 74611"/>
                <a:gd name="connsiteY6" fmla="*/ 42023 h 114347"/>
                <a:gd name="connsiteX7" fmla="*/ 32589 w 74611"/>
                <a:gd name="connsiteY7" fmla="*/ 0 h 114347"/>
                <a:gd name="connsiteX8" fmla="*/ 56030 w 74611"/>
                <a:gd name="connsiteY8" fmla="*/ 11149 h 114347"/>
                <a:gd name="connsiteX9" fmla="*/ 56316 w 74611"/>
                <a:gd name="connsiteY9" fmla="*/ 11149 h 114347"/>
                <a:gd name="connsiteX10" fmla="*/ 56316 w 74611"/>
                <a:gd name="connsiteY10" fmla="*/ 2001 h 114347"/>
                <a:gd name="connsiteX11" fmla="*/ 74611 w 74611"/>
                <a:gd name="connsiteY11" fmla="*/ 2001 h 114347"/>
                <a:gd name="connsiteX12" fmla="*/ 74611 w 74611"/>
                <a:gd name="connsiteY12" fmla="*/ 73754 h 114347"/>
                <a:gd name="connsiteX13" fmla="*/ 26586 w 74611"/>
                <a:gd name="connsiteY13" fmla="*/ 114061 h 114347"/>
                <a:gd name="connsiteX14" fmla="*/ 22583 w 74611"/>
                <a:gd name="connsiteY14" fmla="*/ 114347 h 114347"/>
                <a:gd name="connsiteX15" fmla="*/ 21440 w 74611"/>
                <a:gd name="connsiteY15" fmla="*/ 99768 h 114347"/>
                <a:gd name="connsiteX16" fmla="*/ 18867 w 74611"/>
                <a:gd name="connsiteY16" fmla="*/ 41737 h 114347"/>
                <a:gd name="connsiteX17" fmla="*/ 37449 w 74611"/>
                <a:gd name="connsiteY17" fmla="*/ 66607 h 114347"/>
                <a:gd name="connsiteX18" fmla="*/ 56316 w 74611"/>
                <a:gd name="connsiteY18" fmla="*/ 56030 h 114347"/>
                <a:gd name="connsiteX19" fmla="*/ 56316 w 74611"/>
                <a:gd name="connsiteY19" fmla="*/ 27443 h 114347"/>
                <a:gd name="connsiteX20" fmla="*/ 37163 w 74611"/>
                <a:gd name="connsiteY20" fmla="*/ 16866 h 114347"/>
                <a:gd name="connsiteX21" fmla="*/ 18867 w 74611"/>
                <a:gd name="connsiteY21" fmla="*/ 41737 h 11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611" h="114347">
                  <a:moveTo>
                    <a:pt x="21440" y="99768"/>
                  </a:moveTo>
                  <a:lnTo>
                    <a:pt x="25442" y="99482"/>
                  </a:lnTo>
                  <a:cubicBezTo>
                    <a:pt x="49455" y="98625"/>
                    <a:pt x="56316" y="91764"/>
                    <a:pt x="56316" y="76613"/>
                  </a:cubicBezTo>
                  <a:lnTo>
                    <a:pt x="56316" y="71467"/>
                  </a:lnTo>
                  <a:lnTo>
                    <a:pt x="56030" y="71467"/>
                  </a:lnTo>
                  <a:cubicBezTo>
                    <a:pt x="50313" y="78614"/>
                    <a:pt x="41451" y="82616"/>
                    <a:pt x="31731" y="82616"/>
                  </a:cubicBezTo>
                  <a:cubicBezTo>
                    <a:pt x="12292" y="82616"/>
                    <a:pt x="0" y="66607"/>
                    <a:pt x="0" y="42023"/>
                  </a:cubicBezTo>
                  <a:cubicBezTo>
                    <a:pt x="0" y="16580"/>
                    <a:pt x="13150" y="0"/>
                    <a:pt x="32589" y="0"/>
                  </a:cubicBezTo>
                  <a:cubicBezTo>
                    <a:pt x="42308" y="0"/>
                    <a:pt x="50884" y="4002"/>
                    <a:pt x="56030" y="11149"/>
                  </a:cubicBezTo>
                  <a:lnTo>
                    <a:pt x="56316" y="11149"/>
                  </a:lnTo>
                  <a:lnTo>
                    <a:pt x="56316" y="2001"/>
                  </a:lnTo>
                  <a:lnTo>
                    <a:pt x="74611" y="2001"/>
                  </a:lnTo>
                  <a:lnTo>
                    <a:pt x="74611" y="73754"/>
                  </a:lnTo>
                  <a:cubicBezTo>
                    <a:pt x="74611" y="99768"/>
                    <a:pt x="61462" y="112632"/>
                    <a:pt x="26586" y="114061"/>
                  </a:cubicBezTo>
                  <a:lnTo>
                    <a:pt x="22583" y="114347"/>
                  </a:lnTo>
                  <a:lnTo>
                    <a:pt x="21440" y="99768"/>
                  </a:lnTo>
                  <a:close/>
                  <a:moveTo>
                    <a:pt x="18867" y="41737"/>
                  </a:moveTo>
                  <a:cubicBezTo>
                    <a:pt x="18867" y="57460"/>
                    <a:pt x="25728" y="66607"/>
                    <a:pt x="37449" y="66607"/>
                  </a:cubicBezTo>
                  <a:cubicBezTo>
                    <a:pt x="44595" y="66607"/>
                    <a:pt x="50599" y="63177"/>
                    <a:pt x="56316" y="56030"/>
                  </a:cubicBezTo>
                  <a:lnTo>
                    <a:pt x="56316" y="27443"/>
                  </a:lnTo>
                  <a:cubicBezTo>
                    <a:pt x="50884" y="20583"/>
                    <a:pt x="44595" y="16866"/>
                    <a:pt x="37163" y="16866"/>
                  </a:cubicBezTo>
                  <a:cubicBezTo>
                    <a:pt x="25728" y="16866"/>
                    <a:pt x="18867" y="26014"/>
                    <a:pt x="18867" y="41737"/>
                  </a:cubicBezTo>
                  <a:close/>
                </a:path>
              </a:pathLst>
            </a:custGeom>
            <a:grpFill/>
            <a:ln w="2856" cap="flat">
              <a:noFill/>
              <a:prstDash val="solid"/>
              <a:miter/>
            </a:ln>
          </p:spPr>
          <p:txBody>
            <a:bodyPr rtlCol="0" anchor="ctr"/>
            <a:lstStyle/>
            <a:p>
              <a:endParaRPr lang="de-DE"/>
            </a:p>
          </p:txBody>
        </p:sp>
        <p:sp>
          <p:nvSpPr>
            <p:cNvPr id="266" name="Freihandform: Form 265">
              <a:extLst>
                <a:ext uri="{FF2B5EF4-FFF2-40B4-BE49-F238E27FC236}">
                  <a16:creationId xmlns:a16="http://schemas.microsoft.com/office/drawing/2014/main" id="{D8BB0034-7623-467B-B429-A4625047EEFB}"/>
                </a:ext>
              </a:extLst>
            </p:cNvPr>
            <p:cNvSpPr/>
            <p:nvPr/>
          </p:nvSpPr>
          <p:spPr>
            <a:xfrm>
              <a:off x="3180021"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5" y="22869"/>
                    <a:pt x="11721" y="22869"/>
                  </a:cubicBezTo>
                  <a:cubicBezTo>
                    <a:pt x="5146" y="22869"/>
                    <a:pt x="0" y="18010"/>
                    <a:pt x="0" y="11435"/>
                  </a:cubicBezTo>
                  <a:cubicBezTo>
                    <a:pt x="0" y="4860"/>
                    <a:pt x="5431" y="0"/>
                    <a:pt x="11721" y="0"/>
                  </a:cubicBezTo>
                  <a:cubicBezTo>
                    <a:pt x="18295"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67" name="Freihandform: Form 266">
              <a:extLst>
                <a:ext uri="{FF2B5EF4-FFF2-40B4-BE49-F238E27FC236}">
                  <a16:creationId xmlns:a16="http://schemas.microsoft.com/office/drawing/2014/main" id="{FDB2EFDF-95EA-40D1-A6DA-6F04E28868C7}"/>
                </a:ext>
              </a:extLst>
            </p:cNvPr>
            <p:cNvSpPr/>
            <p:nvPr/>
          </p:nvSpPr>
          <p:spPr>
            <a:xfrm>
              <a:off x="3220900"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6871" y="15151"/>
                    <a:pt x="20297" y="22298"/>
                    <a:pt x="18867" y="34590"/>
                  </a:cubicBezTo>
                  <a:close/>
                </a:path>
              </a:pathLst>
            </a:custGeom>
            <a:grpFill/>
            <a:ln w="2856" cap="flat">
              <a:noFill/>
              <a:prstDash val="solid"/>
              <a:miter/>
            </a:ln>
          </p:spPr>
          <p:txBody>
            <a:bodyPr rtlCol="0" anchor="ctr"/>
            <a:lstStyle/>
            <a:p>
              <a:endParaRPr lang="de-DE"/>
            </a:p>
          </p:txBody>
        </p:sp>
      </p:grpSp>
    </p:spTree>
    <p:extLst>
      <p:ext uri="{BB962C8B-B14F-4D97-AF65-F5344CB8AC3E}">
        <p14:creationId xmlns:p14="http://schemas.microsoft.com/office/powerpoint/2010/main" val="1265471143"/>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fld id="{6C09DD96-1CBC-4633-AFD8-7D9F6D84B887}" type="datetime1">
              <a:rPr lang="de-DE"/>
              <a:pPr>
                <a:defRPr/>
              </a:pPr>
              <a:t>25.07.2022</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4D772FE-8054-43BC-9DC6-48FB4FA79D77}" type="slidenum">
              <a:rPr lang="de-DE" altLang="de-DE"/>
              <a:pPr>
                <a:defRPr/>
              </a:pPr>
              <a:t>‹Nr.›</a:t>
            </a:fld>
            <a:endParaRPr lang="de-DE" altLang="de-DE"/>
          </a:p>
        </p:txBody>
      </p:sp>
    </p:spTree>
    <p:extLst>
      <p:ext uri="{BB962C8B-B14F-4D97-AF65-F5344CB8AC3E}">
        <p14:creationId xmlns:p14="http://schemas.microsoft.com/office/powerpoint/2010/main" val="1322245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nhaltsseite">
    <p:spTree>
      <p:nvGrpSpPr>
        <p:cNvPr id="1" name=""/>
        <p:cNvGrpSpPr/>
        <p:nvPr/>
      </p:nvGrpSpPr>
      <p:grpSpPr>
        <a:xfrm>
          <a:off x="0" y="0"/>
          <a:ext cx="0" cy="0"/>
          <a:chOff x="0" y="0"/>
          <a:chExt cx="0" cy="0"/>
        </a:xfrm>
      </p:grpSpPr>
      <p:sp>
        <p:nvSpPr>
          <p:cNvPr id="7" name="Inhaltsplatzhalter 6"/>
          <p:cNvSpPr>
            <a:spLocks noGrp="1"/>
          </p:cNvSpPr>
          <p:nvPr>
            <p:ph sz="quarter" idx="13"/>
          </p:nvPr>
        </p:nvSpPr>
        <p:spPr>
          <a:xfrm>
            <a:off x="560173" y="848497"/>
            <a:ext cx="8340387" cy="5571217"/>
          </a:xfrm>
          <a:prstGeom prst="rect">
            <a:avLst/>
          </a:prstGeom>
        </p:spPr>
        <p:txBody>
          <a:bodyPr lIns="0" tIns="0" rIns="0" bIns="0">
            <a:noAutofit/>
          </a:bodyPr>
          <a:lstStyle>
            <a:lvl1pPr marL="540000" indent="-540000">
              <a:defRPr/>
            </a:lvl1pPr>
            <a:lvl2pPr marL="1080000" indent="-540000">
              <a:buFontTx/>
              <a:buNone/>
              <a:defRPr/>
            </a:lvl2pPr>
            <a:lvl3pPr marL="1620000" indent="-540000">
              <a:buFontTx/>
              <a:buNone/>
              <a:defRPr/>
            </a:lvl3pPr>
            <a:lvl4pPr>
              <a:buFontTx/>
              <a:buNone/>
              <a:defRPr/>
            </a:lvl4pPr>
          </a:lstStyle>
          <a:p>
            <a:pPr lvl="0"/>
            <a:r>
              <a:rPr lang="de-DE" dirty="0"/>
              <a:t>Textmasterformate durch Klicken bearbeiten</a:t>
            </a:r>
          </a:p>
          <a:p>
            <a:pPr lvl="1"/>
            <a:r>
              <a:rPr lang="de-DE" dirty="0"/>
              <a:t>Zweite Ebene</a:t>
            </a:r>
          </a:p>
          <a:p>
            <a:pPr lvl="2"/>
            <a:r>
              <a:rPr lang="de-DE" dirty="0"/>
              <a:t>Dritte Ebene</a:t>
            </a:r>
          </a:p>
        </p:txBody>
      </p:sp>
      <p:sp>
        <p:nvSpPr>
          <p:cNvPr id="13" name="Datumsplatzhalter 12"/>
          <p:cNvSpPr>
            <a:spLocks noGrp="1"/>
          </p:cNvSpPr>
          <p:nvPr>
            <p:ph type="dt" sz="half" idx="14"/>
          </p:nvPr>
        </p:nvSpPr>
        <p:spPr/>
        <p:txBody>
          <a:bodyPr/>
          <a:lstStyle/>
          <a:p>
            <a:fld id="{44643B27-0F35-4AC5-A9AD-B13FDAF53AE8}" type="datetime1">
              <a:rPr lang="de-DE" smtClean="0"/>
              <a:pPr/>
              <a:t>25.07.2022</a:t>
            </a:fld>
            <a:endParaRPr lang="de-DE" dirty="0"/>
          </a:p>
        </p:txBody>
      </p:sp>
      <p:sp>
        <p:nvSpPr>
          <p:cNvPr id="14" name="Foliennummernplatzhalter 13"/>
          <p:cNvSpPr>
            <a:spLocks noGrp="1"/>
          </p:cNvSpPr>
          <p:nvPr>
            <p:ph type="sldNum" sz="quarter" idx="15"/>
          </p:nvPr>
        </p:nvSpPr>
        <p:spPr/>
        <p:txBody>
          <a:bodyPr/>
          <a:lstStyle/>
          <a:p>
            <a:fld id="{0759437E-DD65-47AE-A718-65B9481C0A9E}" type="slidenum">
              <a:rPr lang="de-DE" smtClean="0"/>
              <a:pPr/>
              <a:t>‹Nr.›</a:t>
            </a:fld>
            <a:endParaRPr lang="de-DE" dirty="0"/>
          </a:p>
        </p:txBody>
      </p:sp>
      <p:sp>
        <p:nvSpPr>
          <p:cNvPr id="15" name="Fußzeilenplatzhalter 14"/>
          <p:cNvSpPr>
            <a:spLocks noGrp="1"/>
          </p:cNvSpPr>
          <p:nvPr>
            <p:ph type="ftr" sz="quarter" idx="16"/>
          </p:nvPr>
        </p:nvSpPr>
        <p:spPr/>
        <p:txBody>
          <a:bodyPr/>
          <a:lstStyle/>
          <a:p>
            <a:endParaRPr lang="de-DE" dirty="0"/>
          </a:p>
        </p:txBody>
      </p:sp>
    </p:spTree>
    <p:extLst>
      <p:ext uri="{BB962C8B-B14F-4D97-AF65-F5344CB8AC3E}">
        <p14:creationId xmlns:p14="http://schemas.microsoft.com/office/powerpoint/2010/main" val="828980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7F5F46-DFAD-7D44-8AC0-C0BD16592DAB}"/>
              </a:ext>
            </a:extLst>
          </p:cNvPr>
          <p:cNvSpPr>
            <a:spLocks noGrp="1"/>
          </p:cNvSpPr>
          <p:nvPr>
            <p:ph type="ctrTitle"/>
          </p:nvPr>
        </p:nvSpPr>
        <p:spPr>
          <a:xfrm>
            <a:off x="1143000" y="1640220"/>
            <a:ext cx="6858000" cy="1869743"/>
          </a:xfrm>
        </p:spPr>
        <p:txBody>
          <a:bodyPr anchor="b"/>
          <a:lstStyle>
            <a:lvl1pPr algn="ctr">
              <a:defRPr sz="45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542BD70-4B4F-D74D-978E-11409BFC406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1B07B82-1279-3944-B631-79ADBA8EB88A}"/>
              </a:ext>
            </a:extLst>
          </p:cNvPr>
          <p:cNvSpPr>
            <a:spLocks noGrp="1"/>
          </p:cNvSpPr>
          <p:nvPr>
            <p:ph type="dt" sz="half" idx="10"/>
          </p:nvPr>
        </p:nvSpPr>
        <p:spPr>
          <a:xfrm>
            <a:off x="8001368" y="6634667"/>
            <a:ext cx="448841" cy="107722"/>
          </a:xfrm>
        </p:spPr>
        <p:txBody>
          <a:bodyPr/>
          <a:lstStyle/>
          <a:p>
            <a:fld id="{A705C0A2-32EC-F545-89F4-4E985F1FF619}" type="datetimeFigureOut">
              <a:rPr lang="it-IT" smtClean="0"/>
              <a:t>25/07/2022</a:t>
            </a:fld>
            <a:endParaRPr lang="it-IT"/>
          </a:p>
        </p:txBody>
      </p:sp>
      <p:sp>
        <p:nvSpPr>
          <p:cNvPr id="5" name="Segnaposto piè di pagina 4">
            <a:extLst>
              <a:ext uri="{FF2B5EF4-FFF2-40B4-BE49-F238E27FC236}">
                <a16:creationId xmlns:a16="http://schemas.microsoft.com/office/drawing/2014/main" id="{2A35FDFB-B43F-5A45-A4A3-214152108A1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0D7BADE-25C5-2C48-937F-AB39E51416FC}"/>
              </a:ext>
            </a:extLst>
          </p:cNvPr>
          <p:cNvSpPr>
            <a:spLocks noGrp="1"/>
          </p:cNvSpPr>
          <p:nvPr>
            <p:ph type="sldNum" sz="quarter" idx="12"/>
          </p:nvPr>
        </p:nvSpPr>
        <p:spPr>
          <a:xfrm>
            <a:off x="8646440" y="6634667"/>
            <a:ext cx="110607" cy="107722"/>
          </a:xfrm>
        </p:spPr>
        <p:txBody>
          <a:bodyPr/>
          <a:lstStyle/>
          <a:p>
            <a:fld id="{2A008508-1319-8E4A-ADA1-13B0643C0465}" type="slidenum">
              <a:rPr lang="it-IT" smtClean="0"/>
              <a:t>‹Nr.›</a:t>
            </a:fld>
            <a:endParaRPr lang="it-IT"/>
          </a:p>
        </p:txBody>
      </p:sp>
    </p:spTree>
    <p:extLst>
      <p:ext uri="{BB962C8B-B14F-4D97-AF65-F5344CB8AC3E}">
        <p14:creationId xmlns:p14="http://schemas.microsoft.com/office/powerpoint/2010/main" val="753656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 mit 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EC290A42-08D1-4727-9097-6DF2D67E138C}" type="datetime4">
              <a:rPr lang="de-DE" smtClean="0"/>
              <a:t>25.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39" name="Bildplatzhalter 8">
            <a:extLst>
              <a:ext uri="{FF2B5EF4-FFF2-40B4-BE49-F238E27FC236}">
                <a16:creationId xmlns:a16="http://schemas.microsoft.com/office/drawing/2014/main" id="{C307E1A8-BB91-4A01-9481-49FD8B5663F9}"/>
              </a:ext>
            </a:extLst>
          </p:cNvPr>
          <p:cNvSpPr>
            <a:spLocks noGrp="1"/>
          </p:cNvSpPr>
          <p:nvPr>
            <p:ph type="pic" sz="quarter" idx="25" hasCustomPrompt="1"/>
          </p:nvPr>
        </p:nvSpPr>
        <p:spPr>
          <a:xfrm>
            <a:off x="4654747" y="1631156"/>
            <a:ext cx="4102299" cy="3951164"/>
          </a:xfrm>
          <a:solidFill>
            <a:schemeClr val="bg1">
              <a:lumMod val="95000"/>
            </a:schemeClr>
          </a:solidFill>
        </p:spPr>
        <p:txBody>
          <a:bodyPr/>
          <a:lstStyle/>
          <a:p>
            <a:r>
              <a:rPr lang="de-DE"/>
              <a:t> </a:t>
            </a:r>
          </a:p>
        </p:txBody>
      </p:sp>
      <p:sp>
        <p:nvSpPr>
          <p:cNvPr id="40" name="Textplatzhalter 10">
            <a:extLst>
              <a:ext uri="{FF2B5EF4-FFF2-40B4-BE49-F238E27FC236}">
                <a16:creationId xmlns:a16="http://schemas.microsoft.com/office/drawing/2014/main" id="{7ADEC47A-086D-40D0-ACA4-691359338125}"/>
              </a:ext>
            </a:extLst>
          </p:cNvPr>
          <p:cNvSpPr>
            <a:spLocks noGrp="1"/>
          </p:cNvSpPr>
          <p:nvPr>
            <p:ph type="body" sz="quarter" idx="26"/>
          </p:nvPr>
        </p:nvSpPr>
        <p:spPr>
          <a:xfrm>
            <a:off x="4654747" y="5690271"/>
            <a:ext cx="4102299" cy="511084"/>
          </a:xfrm>
        </p:spPr>
        <p:txBody>
          <a:bodyPr wrap="square">
            <a:noAutofit/>
          </a:bodyPr>
          <a:lstStyle>
            <a:lvl1pPr>
              <a:lnSpc>
                <a:spcPct val="110000"/>
              </a:lnSpc>
              <a:spcAft>
                <a:spcPts val="0"/>
              </a:spcAft>
              <a:defRPr sz="1200"/>
            </a:lvl1pPr>
          </a:lstStyle>
          <a:p>
            <a:pPr lvl="0"/>
            <a:r>
              <a:rPr lang="de-DE" dirty="0"/>
              <a:t>Mastertextformat bearbeiten</a:t>
            </a:r>
          </a:p>
        </p:txBody>
      </p:sp>
      <p:sp>
        <p:nvSpPr>
          <p:cNvPr id="23" name="Textplatzhalter 6">
            <a:extLst>
              <a:ext uri="{FF2B5EF4-FFF2-40B4-BE49-F238E27FC236}">
                <a16:creationId xmlns:a16="http://schemas.microsoft.com/office/drawing/2014/main" id="{814385D7-3CBE-40E3-B67F-C8C515F3C0EF}"/>
              </a:ext>
            </a:extLst>
          </p:cNvPr>
          <p:cNvSpPr>
            <a:spLocks noGrp="1"/>
          </p:cNvSpPr>
          <p:nvPr>
            <p:ph type="body" sz="quarter" idx="15" hasCustomPrompt="1"/>
          </p:nvPr>
        </p:nvSpPr>
        <p:spPr>
          <a:xfrm>
            <a:off x="711045" y="2354712"/>
            <a:ext cx="3779992" cy="218586"/>
          </a:xfrm>
        </p:spPr>
        <p:txBody>
          <a:bodyPr wrap="square">
            <a:noAutofit/>
          </a:bodyPr>
          <a:lstStyle>
            <a:lvl1pPr>
              <a:defRPr sz="1400"/>
            </a:lvl1pPr>
          </a:lstStyle>
          <a:p>
            <a:pPr lvl="0"/>
            <a:r>
              <a:rPr lang="de-DE" dirty="0"/>
              <a:t>Agendapunkt / Kapitelthema</a:t>
            </a:r>
          </a:p>
        </p:txBody>
      </p:sp>
      <p:sp>
        <p:nvSpPr>
          <p:cNvPr id="26" name="Textplatzhalter 6">
            <a:extLst>
              <a:ext uri="{FF2B5EF4-FFF2-40B4-BE49-F238E27FC236}">
                <a16:creationId xmlns:a16="http://schemas.microsoft.com/office/drawing/2014/main" id="{BF0108A6-83E5-4EB1-9FFE-599D1B8CC324}"/>
              </a:ext>
            </a:extLst>
          </p:cNvPr>
          <p:cNvSpPr>
            <a:spLocks noGrp="1"/>
          </p:cNvSpPr>
          <p:nvPr>
            <p:ph type="body" sz="quarter" idx="16" hasCustomPrompt="1"/>
          </p:nvPr>
        </p:nvSpPr>
        <p:spPr>
          <a:xfrm>
            <a:off x="388739" y="2354712"/>
            <a:ext cx="248466" cy="218586"/>
          </a:xfrm>
        </p:spPr>
        <p:txBody>
          <a:bodyPr wrap="none" rIns="0">
            <a:noAutofit/>
          </a:bodyPr>
          <a:lstStyle>
            <a:lvl1pPr>
              <a:defRPr sz="1400" b="1">
                <a:solidFill>
                  <a:schemeClr val="accent3"/>
                </a:solidFill>
              </a:defRPr>
            </a:lvl1pPr>
          </a:lstStyle>
          <a:p>
            <a:pPr lvl="0"/>
            <a:r>
              <a:rPr lang="de-DE" dirty="0"/>
              <a:t>02 </a:t>
            </a:r>
          </a:p>
        </p:txBody>
      </p:sp>
      <p:sp>
        <p:nvSpPr>
          <p:cNvPr id="27" name="Textplatzhalter 6">
            <a:extLst>
              <a:ext uri="{FF2B5EF4-FFF2-40B4-BE49-F238E27FC236}">
                <a16:creationId xmlns:a16="http://schemas.microsoft.com/office/drawing/2014/main" id="{267C2477-3228-475F-AFD7-A441A08AAE52}"/>
              </a:ext>
            </a:extLst>
          </p:cNvPr>
          <p:cNvSpPr>
            <a:spLocks noGrp="1"/>
          </p:cNvSpPr>
          <p:nvPr>
            <p:ph type="body" sz="quarter" idx="17" hasCustomPrompt="1"/>
          </p:nvPr>
        </p:nvSpPr>
        <p:spPr>
          <a:xfrm>
            <a:off x="711045" y="4525377"/>
            <a:ext cx="3779992" cy="218586"/>
          </a:xfrm>
        </p:spPr>
        <p:txBody>
          <a:bodyPr wrap="square">
            <a:noAutofit/>
          </a:bodyPr>
          <a:lstStyle>
            <a:lvl1pPr>
              <a:defRPr sz="1400"/>
            </a:lvl1pPr>
          </a:lstStyle>
          <a:p>
            <a:pPr lvl="0"/>
            <a:r>
              <a:rPr lang="de-DE" dirty="0"/>
              <a:t>Agendapunkt / Kapitelthema</a:t>
            </a:r>
          </a:p>
        </p:txBody>
      </p:sp>
      <p:sp>
        <p:nvSpPr>
          <p:cNvPr id="28" name="Textplatzhalter 6">
            <a:extLst>
              <a:ext uri="{FF2B5EF4-FFF2-40B4-BE49-F238E27FC236}">
                <a16:creationId xmlns:a16="http://schemas.microsoft.com/office/drawing/2014/main" id="{372EDABB-0CB3-495E-B38E-EBB187C3F00C}"/>
              </a:ext>
            </a:extLst>
          </p:cNvPr>
          <p:cNvSpPr>
            <a:spLocks noGrp="1"/>
          </p:cNvSpPr>
          <p:nvPr>
            <p:ph type="body" sz="quarter" idx="18" hasCustomPrompt="1"/>
          </p:nvPr>
        </p:nvSpPr>
        <p:spPr>
          <a:xfrm>
            <a:off x="388739" y="4525377"/>
            <a:ext cx="248466" cy="218586"/>
          </a:xfrm>
        </p:spPr>
        <p:txBody>
          <a:bodyPr wrap="none" rIns="0">
            <a:noAutofit/>
          </a:bodyPr>
          <a:lstStyle>
            <a:lvl1pPr>
              <a:defRPr sz="1400" b="1">
                <a:solidFill>
                  <a:schemeClr val="accent3"/>
                </a:solidFill>
              </a:defRPr>
            </a:lvl1pPr>
          </a:lstStyle>
          <a:p>
            <a:pPr lvl="0"/>
            <a:r>
              <a:rPr lang="de-DE" dirty="0"/>
              <a:t>05 </a:t>
            </a:r>
          </a:p>
        </p:txBody>
      </p:sp>
      <p:sp>
        <p:nvSpPr>
          <p:cNvPr id="29" name="Textplatzhalter 6">
            <a:extLst>
              <a:ext uri="{FF2B5EF4-FFF2-40B4-BE49-F238E27FC236}">
                <a16:creationId xmlns:a16="http://schemas.microsoft.com/office/drawing/2014/main" id="{F8DE391A-D3CD-46A0-9DA6-BE18B632C972}"/>
              </a:ext>
            </a:extLst>
          </p:cNvPr>
          <p:cNvSpPr>
            <a:spLocks noGrp="1"/>
          </p:cNvSpPr>
          <p:nvPr>
            <p:ph type="body" sz="quarter" idx="19" hasCustomPrompt="1"/>
          </p:nvPr>
        </p:nvSpPr>
        <p:spPr>
          <a:xfrm>
            <a:off x="711045" y="3078267"/>
            <a:ext cx="3779992" cy="218586"/>
          </a:xfrm>
        </p:spPr>
        <p:txBody>
          <a:bodyPr wrap="square">
            <a:noAutofit/>
          </a:bodyPr>
          <a:lstStyle>
            <a:lvl1pPr>
              <a:defRPr sz="1400"/>
            </a:lvl1pPr>
          </a:lstStyle>
          <a:p>
            <a:pPr lvl="0"/>
            <a:r>
              <a:rPr lang="de-DE" dirty="0"/>
              <a:t>Agendapunkt / Kapitelthema</a:t>
            </a:r>
          </a:p>
        </p:txBody>
      </p:sp>
      <p:sp>
        <p:nvSpPr>
          <p:cNvPr id="30" name="Textplatzhalter 6">
            <a:extLst>
              <a:ext uri="{FF2B5EF4-FFF2-40B4-BE49-F238E27FC236}">
                <a16:creationId xmlns:a16="http://schemas.microsoft.com/office/drawing/2014/main" id="{6D22FFA5-3E37-4F35-A696-49186B6B1118}"/>
              </a:ext>
            </a:extLst>
          </p:cNvPr>
          <p:cNvSpPr>
            <a:spLocks noGrp="1"/>
          </p:cNvSpPr>
          <p:nvPr>
            <p:ph type="body" sz="quarter" idx="20" hasCustomPrompt="1"/>
          </p:nvPr>
        </p:nvSpPr>
        <p:spPr>
          <a:xfrm>
            <a:off x="388739" y="3078267"/>
            <a:ext cx="248466" cy="218586"/>
          </a:xfrm>
        </p:spPr>
        <p:txBody>
          <a:bodyPr wrap="none" rIns="0">
            <a:noAutofit/>
          </a:bodyPr>
          <a:lstStyle>
            <a:lvl1pPr>
              <a:defRPr sz="1400" b="1">
                <a:solidFill>
                  <a:schemeClr val="accent3"/>
                </a:solidFill>
              </a:defRPr>
            </a:lvl1pPr>
          </a:lstStyle>
          <a:p>
            <a:pPr lvl="0"/>
            <a:r>
              <a:rPr lang="de-DE" dirty="0"/>
              <a:t>03 </a:t>
            </a:r>
          </a:p>
        </p:txBody>
      </p:sp>
      <p:sp>
        <p:nvSpPr>
          <p:cNvPr id="31" name="Textplatzhalter 6">
            <a:extLst>
              <a:ext uri="{FF2B5EF4-FFF2-40B4-BE49-F238E27FC236}">
                <a16:creationId xmlns:a16="http://schemas.microsoft.com/office/drawing/2014/main" id="{BFD50D54-7BD1-4F76-8C9C-C2D77E59243A}"/>
              </a:ext>
            </a:extLst>
          </p:cNvPr>
          <p:cNvSpPr>
            <a:spLocks noGrp="1"/>
          </p:cNvSpPr>
          <p:nvPr>
            <p:ph type="body" sz="quarter" idx="21" hasCustomPrompt="1"/>
          </p:nvPr>
        </p:nvSpPr>
        <p:spPr>
          <a:xfrm>
            <a:off x="711045" y="3801822"/>
            <a:ext cx="3779992" cy="218586"/>
          </a:xfrm>
        </p:spPr>
        <p:txBody>
          <a:bodyPr wrap="square">
            <a:noAutofit/>
          </a:bodyPr>
          <a:lstStyle>
            <a:lvl1pPr>
              <a:defRPr sz="1400"/>
            </a:lvl1pPr>
          </a:lstStyle>
          <a:p>
            <a:pPr lvl="0"/>
            <a:r>
              <a:rPr lang="de-DE" dirty="0"/>
              <a:t>Agendapunkt / Kapitelthema</a:t>
            </a:r>
          </a:p>
        </p:txBody>
      </p:sp>
      <p:sp>
        <p:nvSpPr>
          <p:cNvPr id="32" name="Textplatzhalter 6">
            <a:extLst>
              <a:ext uri="{FF2B5EF4-FFF2-40B4-BE49-F238E27FC236}">
                <a16:creationId xmlns:a16="http://schemas.microsoft.com/office/drawing/2014/main" id="{1CB17604-E112-4197-B54C-292891529DF6}"/>
              </a:ext>
            </a:extLst>
          </p:cNvPr>
          <p:cNvSpPr>
            <a:spLocks noGrp="1"/>
          </p:cNvSpPr>
          <p:nvPr>
            <p:ph type="body" sz="quarter" idx="22" hasCustomPrompt="1"/>
          </p:nvPr>
        </p:nvSpPr>
        <p:spPr>
          <a:xfrm>
            <a:off x="388739" y="3801822"/>
            <a:ext cx="248466" cy="218586"/>
          </a:xfrm>
        </p:spPr>
        <p:txBody>
          <a:bodyPr wrap="none" rIns="0">
            <a:noAutofit/>
          </a:bodyPr>
          <a:lstStyle>
            <a:lvl1pPr>
              <a:defRPr sz="1400" b="1">
                <a:solidFill>
                  <a:schemeClr val="accent3"/>
                </a:solidFill>
              </a:defRPr>
            </a:lvl1pPr>
          </a:lstStyle>
          <a:p>
            <a:pPr lvl="0"/>
            <a:r>
              <a:rPr lang="de-DE" dirty="0"/>
              <a:t>04 </a:t>
            </a:r>
          </a:p>
        </p:txBody>
      </p:sp>
      <p:sp>
        <p:nvSpPr>
          <p:cNvPr id="33" name="Textplatzhalter 6">
            <a:extLst>
              <a:ext uri="{FF2B5EF4-FFF2-40B4-BE49-F238E27FC236}">
                <a16:creationId xmlns:a16="http://schemas.microsoft.com/office/drawing/2014/main" id="{D30B4D90-1B5E-403E-AD31-C32004032091}"/>
              </a:ext>
            </a:extLst>
          </p:cNvPr>
          <p:cNvSpPr>
            <a:spLocks noGrp="1"/>
          </p:cNvSpPr>
          <p:nvPr>
            <p:ph type="body" sz="quarter" idx="23" hasCustomPrompt="1"/>
          </p:nvPr>
        </p:nvSpPr>
        <p:spPr>
          <a:xfrm>
            <a:off x="711045" y="5248931"/>
            <a:ext cx="3779992" cy="218586"/>
          </a:xfrm>
        </p:spPr>
        <p:txBody>
          <a:bodyPr wrap="square">
            <a:noAutofit/>
          </a:bodyPr>
          <a:lstStyle>
            <a:lvl1pPr>
              <a:defRPr sz="1400"/>
            </a:lvl1pPr>
          </a:lstStyle>
          <a:p>
            <a:pPr lvl="0"/>
            <a:r>
              <a:rPr lang="de-DE" dirty="0"/>
              <a:t>Agendapunkt / Kapitelthema</a:t>
            </a:r>
          </a:p>
        </p:txBody>
      </p:sp>
      <p:sp>
        <p:nvSpPr>
          <p:cNvPr id="34" name="Textplatzhalter 6">
            <a:extLst>
              <a:ext uri="{FF2B5EF4-FFF2-40B4-BE49-F238E27FC236}">
                <a16:creationId xmlns:a16="http://schemas.microsoft.com/office/drawing/2014/main" id="{72B1944A-640B-4200-A785-CFA163F71818}"/>
              </a:ext>
            </a:extLst>
          </p:cNvPr>
          <p:cNvSpPr>
            <a:spLocks noGrp="1"/>
          </p:cNvSpPr>
          <p:nvPr>
            <p:ph type="body" sz="quarter" idx="24" hasCustomPrompt="1"/>
          </p:nvPr>
        </p:nvSpPr>
        <p:spPr>
          <a:xfrm>
            <a:off x="388739" y="5248931"/>
            <a:ext cx="248466" cy="218586"/>
          </a:xfrm>
        </p:spPr>
        <p:txBody>
          <a:bodyPr wrap="none" rIns="0">
            <a:noAutofit/>
          </a:bodyPr>
          <a:lstStyle>
            <a:lvl1pPr>
              <a:defRPr sz="1400" b="1">
                <a:solidFill>
                  <a:schemeClr val="accent3"/>
                </a:solidFill>
              </a:defRPr>
            </a:lvl1pPr>
          </a:lstStyle>
          <a:p>
            <a:pPr lvl="0"/>
            <a:r>
              <a:rPr lang="de-DE" dirty="0"/>
              <a:t>06 </a:t>
            </a:r>
          </a:p>
        </p:txBody>
      </p:sp>
      <p:sp>
        <p:nvSpPr>
          <p:cNvPr id="35" name="Textplatzhalter 6">
            <a:extLst>
              <a:ext uri="{FF2B5EF4-FFF2-40B4-BE49-F238E27FC236}">
                <a16:creationId xmlns:a16="http://schemas.microsoft.com/office/drawing/2014/main" id="{5ECB7BBA-6A53-45DD-882E-1DF6A99780C0}"/>
              </a:ext>
            </a:extLst>
          </p:cNvPr>
          <p:cNvSpPr>
            <a:spLocks noGrp="1"/>
          </p:cNvSpPr>
          <p:nvPr>
            <p:ph type="body" sz="quarter" idx="13" hasCustomPrompt="1"/>
          </p:nvPr>
        </p:nvSpPr>
        <p:spPr>
          <a:xfrm>
            <a:off x="711045" y="1631156"/>
            <a:ext cx="3779992" cy="218586"/>
          </a:xfrm>
        </p:spPr>
        <p:txBody>
          <a:bodyPr wrap="square">
            <a:noAutofit/>
          </a:bodyPr>
          <a:lstStyle>
            <a:lvl1pPr>
              <a:defRPr sz="1400"/>
            </a:lvl1pPr>
          </a:lstStyle>
          <a:p>
            <a:pPr lvl="0"/>
            <a:r>
              <a:rPr lang="de-DE" dirty="0"/>
              <a:t>Agendapunkt / Kapitelthema</a:t>
            </a:r>
          </a:p>
        </p:txBody>
      </p:sp>
      <p:sp>
        <p:nvSpPr>
          <p:cNvPr id="36" name="Textplatzhalter 6">
            <a:extLst>
              <a:ext uri="{FF2B5EF4-FFF2-40B4-BE49-F238E27FC236}">
                <a16:creationId xmlns:a16="http://schemas.microsoft.com/office/drawing/2014/main" id="{FE56B6C1-047C-44D7-B1DD-8B723581E084}"/>
              </a:ext>
            </a:extLst>
          </p:cNvPr>
          <p:cNvSpPr>
            <a:spLocks noGrp="1"/>
          </p:cNvSpPr>
          <p:nvPr>
            <p:ph type="body" sz="quarter" idx="14" hasCustomPrompt="1"/>
          </p:nvPr>
        </p:nvSpPr>
        <p:spPr>
          <a:xfrm>
            <a:off x="388739" y="1631156"/>
            <a:ext cx="248466" cy="218586"/>
          </a:xfrm>
        </p:spPr>
        <p:txBody>
          <a:bodyPr wrap="none" rIns="0">
            <a:noAutofit/>
          </a:bodyPr>
          <a:lstStyle>
            <a:lvl1pPr>
              <a:defRPr sz="1400" b="1">
                <a:solidFill>
                  <a:schemeClr val="accent3"/>
                </a:solidFill>
              </a:defRPr>
            </a:lvl1pPr>
          </a:lstStyle>
          <a:p>
            <a:pPr lvl="0"/>
            <a:r>
              <a:rPr lang="de-DE" dirty="0"/>
              <a:t>01 </a:t>
            </a:r>
          </a:p>
        </p:txBody>
      </p:sp>
      <p:sp>
        <p:nvSpPr>
          <p:cNvPr id="21" name="Bildplatzhalter 6">
            <a:extLst>
              <a:ext uri="{FF2B5EF4-FFF2-40B4-BE49-F238E27FC236}">
                <a16:creationId xmlns:a16="http://schemas.microsoft.com/office/drawing/2014/main" id="{8F4DFED6-EBAA-4D0C-A5C6-CD2902883FB9}"/>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37" name="Textplatzhalter 9">
            <a:extLst>
              <a:ext uri="{FF2B5EF4-FFF2-40B4-BE49-F238E27FC236}">
                <a16:creationId xmlns:a16="http://schemas.microsoft.com/office/drawing/2014/main" id="{B89B0AD3-19A1-438C-8708-9EC23166DE7A}"/>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
        <p:nvSpPr>
          <p:cNvPr id="6" name="Titel 5">
            <a:extLst>
              <a:ext uri="{FF2B5EF4-FFF2-40B4-BE49-F238E27FC236}">
                <a16:creationId xmlns:a16="http://schemas.microsoft.com/office/drawing/2014/main" id="{22DDBB3A-39F6-4F5C-9F0B-C03A4F0903B3}"/>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3377377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Ref idx="1001">
        <a:schemeClr val="bg2"/>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4048C-0B54-437F-B99C-D1780047466D}"/>
              </a:ext>
            </a:extLst>
          </p:cNvPr>
          <p:cNvSpPr>
            <a:spLocks noGrp="1"/>
          </p:cNvSpPr>
          <p:nvPr>
            <p:ph type="title" hasCustomPrompt="1"/>
          </p:nvPr>
        </p:nvSpPr>
        <p:spPr>
          <a:xfrm>
            <a:off x="388739" y="3013502"/>
            <a:ext cx="8368307" cy="830997"/>
          </a:xfrm>
        </p:spPr>
        <p:txBody>
          <a:bodyPr anchor="ctr" anchorCtr="0"/>
          <a:lstStyle>
            <a:lvl1pPr>
              <a:defRPr sz="3000">
                <a:solidFill>
                  <a:schemeClr val="bg1"/>
                </a:solidFill>
              </a:defRPr>
            </a:lvl1pPr>
          </a:lstStyle>
          <a:p>
            <a:r>
              <a:rPr lang="de-DE" dirty="0"/>
              <a:t>Kapiteltrenner</a:t>
            </a:r>
            <a:br>
              <a:rPr lang="de-DE" dirty="0"/>
            </a:br>
            <a:r>
              <a:rPr lang="de-DE" dirty="0"/>
              <a:t>Mehrzeilig möglich</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lvl1pPr>
              <a:defRPr>
                <a:solidFill>
                  <a:schemeClr val="bg1"/>
                </a:solidFill>
              </a:defRPr>
            </a:lvl1pPr>
          </a:lstStyle>
          <a:p>
            <a:fld id="{44AA0A9E-9B35-4621-9AC1-62A8D48F69F2}" type="datetime4">
              <a:rPr lang="de-DE" smtClean="0"/>
              <a:t>25.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lvl1pPr>
              <a:defRPr>
                <a:solidFill>
                  <a:schemeClr val="bg1"/>
                </a:solidFill>
              </a:defRPr>
            </a:lvl1p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lvl1pPr>
              <a:defRPr>
                <a:solidFill>
                  <a:schemeClr val="bg1"/>
                </a:solidFill>
              </a:defRPr>
            </a:lvl1pPr>
          </a:lstStyle>
          <a:p>
            <a:fld id="{D949F9DF-37BD-4CD6-BF49-65BA579E1D7A}" type="slidenum">
              <a:rPr lang="de-DE" smtClean="0"/>
              <a:pPr/>
              <a:t>‹Nr.›</a:t>
            </a:fld>
            <a:endParaRPr lang="de-DE"/>
          </a:p>
        </p:txBody>
      </p:sp>
      <p:sp>
        <p:nvSpPr>
          <p:cNvPr id="57" name="Rechteck 56">
            <a:extLst>
              <a:ext uri="{FF2B5EF4-FFF2-40B4-BE49-F238E27FC236}">
                <a16:creationId xmlns:a16="http://schemas.microsoft.com/office/drawing/2014/main" id="{87F00BE4-512D-4F35-B132-4E5C5CF1413D}"/>
              </a:ext>
            </a:extLst>
          </p:cNvPr>
          <p:cNvSpPr/>
          <p:nvPr userDrawn="1"/>
        </p:nvSpPr>
        <p:spPr>
          <a:xfrm>
            <a:off x="387900" y="6538526"/>
            <a:ext cx="8756100" cy="1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59" name="Rechteck 58">
            <a:extLst>
              <a:ext uri="{FF2B5EF4-FFF2-40B4-BE49-F238E27FC236}">
                <a16:creationId xmlns:a16="http://schemas.microsoft.com/office/drawing/2014/main" id="{F7987594-F169-42FB-8839-77BF8D405E37}"/>
              </a:ext>
            </a:extLst>
          </p:cNvPr>
          <p:cNvSpPr/>
          <p:nvPr userDrawn="1"/>
        </p:nvSpPr>
        <p:spPr>
          <a:xfrm>
            <a:off x="388800" y="1196733"/>
            <a:ext cx="8757047"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58" name="Gruppieren 57">
            <a:extLst>
              <a:ext uri="{FF2B5EF4-FFF2-40B4-BE49-F238E27FC236}">
                <a16:creationId xmlns:a16="http://schemas.microsoft.com/office/drawing/2014/main" id="{9A6E8BA9-5951-4163-8A80-4621C65DA816}"/>
              </a:ext>
            </a:extLst>
          </p:cNvPr>
          <p:cNvGrpSpPr/>
          <p:nvPr userDrawn="1"/>
        </p:nvGrpSpPr>
        <p:grpSpPr>
          <a:xfrm>
            <a:off x="-292893" y="160153"/>
            <a:ext cx="250031" cy="136812"/>
            <a:chOff x="-133350" y="2711163"/>
            <a:chExt cx="333375" cy="136812"/>
          </a:xfrm>
        </p:grpSpPr>
        <p:cxnSp>
          <p:nvCxnSpPr>
            <p:cNvPr id="61" name="Gerader Verbinder 60">
              <a:extLst>
                <a:ext uri="{FF2B5EF4-FFF2-40B4-BE49-F238E27FC236}">
                  <a16:creationId xmlns:a16="http://schemas.microsoft.com/office/drawing/2014/main" id="{59DAB7DF-1308-4B09-91FE-7DF38D6584E7}"/>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87654828-5D94-4A05-BD5F-25792A149E05}"/>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63" name="Gruppieren 62">
            <a:extLst>
              <a:ext uri="{FF2B5EF4-FFF2-40B4-BE49-F238E27FC236}">
                <a16:creationId xmlns:a16="http://schemas.microsoft.com/office/drawing/2014/main" id="{9D3F2F75-1623-4F64-97FE-EA0C4D9FABDC}"/>
              </a:ext>
            </a:extLst>
          </p:cNvPr>
          <p:cNvGrpSpPr/>
          <p:nvPr userDrawn="1"/>
        </p:nvGrpSpPr>
        <p:grpSpPr>
          <a:xfrm>
            <a:off x="-292893" y="1131703"/>
            <a:ext cx="250031" cy="136812"/>
            <a:chOff x="-133350" y="2711163"/>
            <a:chExt cx="333375" cy="136812"/>
          </a:xfrm>
        </p:grpSpPr>
        <p:cxnSp>
          <p:nvCxnSpPr>
            <p:cNvPr id="64" name="Gerader Verbinder 63">
              <a:extLst>
                <a:ext uri="{FF2B5EF4-FFF2-40B4-BE49-F238E27FC236}">
                  <a16:creationId xmlns:a16="http://schemas.microsoft.com/office/drawing/2014/main" id="{B042E0F0-49A6-465F-A607-A4C2EFB5486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feld 64">
              <a:extLst>
                <a:ext uri="{FF2B5EF4-FFF2-40B4-BE49-F238E27FC236}">
                  <a16:creationId xmlns:a16="http://schemas.microsoft.com/office/drawing/2014/main" id="{9D612980-2A2D-4E94-8238-9C67C608554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66" name="Gruppieren 65">
            <a:extLst>
              <a:ext uri="{FF2B5EF4-FFF2-40B4-BE49-F238E27FC236}">
                <a16:creationId xmlns:a16="http://schemas.microsoft.com/office/drawing/2014/main" id="{2CE76F8C-9B22-4BB3-B2D6-15EC2A58C7A7}"/>
              </a:ext>
            </a:extLst>
          </p:cNvPr>
          <p:cNvGrpSpPr/>
          <p:nvPr userDrawn="1"/>
        </p:nvGrpSpPr>
        <p:grpSpPr>
          <a:xfrm>
            <a:off x="-292893" y="1491963"/>
            <a:ext cx="250031" cy="136812"/>
            <a:chOff x="-133350" y="2711163"/>
            <a:chExt cx="333375" cy="136812"/>
          </a:xfrm>
        </p:grpSpPr>
        <p:cxnSp>
          <p:nvCxnSpPr>
            <p:cNvPr id="67" name="Gerader Verbinder 66">
              <a:extLst>
                <a:ext uri="{FF2B5EF4-FFF2-40B4-BE49-F238E27FC236}">
                  <a16:creationId xmlns:a16="http://schemas.microsoft.com/office/drawing/2014/main" id="{9C843E82-BEFA-4CF2-BA2F-3C80060D316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Textfeld 67">
              <a:extLst>
                <a:ext uri="{FF2B5EF4-FFF2-40B4-BE49-F238E27FC236}">
                  <a16:creationId xmlns:a16="http://schemas.microsoft.com/office/drawing/2014/main" id="{4762BE88-2459-479F-84FF-4DF483AA142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69" name="Gruppieren 68">
            <a:extLst>
              <a:ext uri="{FF2B5EF4-FFF2-40B4-BE49-F238E27FC236}">
                <a16:creationId xmlns:a16="http://schemas.microsoft.com/office/drawing/2014/main" id="{104E26F8-EA1A-4C6F-92E1-8F6F98ABFA13}"/>
              </a:ext>
            </a:extLst>
          </p:cNvPr>
          <p:cNvGrpSpPr/>
          <p:nvPr userDrawn="1"/>
        </p:nvGrpSpPr>
        <p:grpSpPr>
          <a:xfrm>
            <a:off x="-292893" y="3292188"/>
            <a:ext cx="250031" cy="136812"/>
            <a:chOff x="-133350" y="2711163"/>
            <a:chExt cx="333375" cy="136812"/>
          </a:xfrm>
        </p:grpSpPr>
        <p:cxnSp>
          <p:nvCxnSpPr>
            <p:cNvPr id="70" name="Gerader Verbinder 69">
              <a:extLst>
                <a:ext uri="{FF2B5EF4-FFF2-40B4-BE49-F238E27FC236}">
                  <a16:creationId xmlns:a16="http://schemas.microsoft.com/office/drawing/2014/main" id="{1A8A854C-301D-4327-AEA2-BCC20A88724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Textfeld 70">
              <a:extLst>
                <a:ext uri="{FF2B5EF4-FFF2-40B4-BE49-F238E27FC236}">
                  <a16:creationId xmlns:a16="http://schemas.microsoft.com/office/drawing/2014/main" id="{5A547124-456E-49C6-8FC8-111D0AAFEB7F}"/>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72" name="Gruppieren 71">
            <a:extLst>
              <a:ext uri="{FF2B5EF4-FFF2-40B4-BE49-F238E27FC236}">
                <a16:creationId xmlns:a16="http://schemas.microsoft.com/office/drawing/2014/main" id="{73B26B5D-1FEC-45B5-B34A-6A1B50955F0E}"/>
              </a:ext>
            </a:extLst>
          </p:cNvPr>
          <p:cNvGrpSpPr/>
          <p:nvPr userDrawn="1"/>
        </p:nvGrpSpPr>
        <p:grpSpPr>
          <a:xfrm>
            <a:off x="-292893" y="6063963"/>
            <a:ext cx="250031" cy="136812"/>
            <a:chOff x="-133350" y="2711163"/>
            <a:chExt cx="333375" cy="136812"/>
          </a:xfrm>
        </p:grpSpPr>
        <p:cxnSp>
          <p:nvCxnSpPr>
            <p:cNvPr id="73" name="Gerader Verbinder 72">
              <a:extLst>
                <a:ext uri="{FF2B5EF4-FFF2-40B4-BE49-F238E27FC236}">
                  <a16:creationId xmlns:a16="http://schemas.microsoft.com/office/drawing/2014/main" id="{3423A679-4F5C-456E-AB6C-7A18EA3E5BA3}"/>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69754FAD-5E71-4087-B3E8-0FEC37E0D864}"/>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75" name="Gruppieren 74">
            <a:extLst>
              <a:ext uri="{FF2B5EF4-FFF2-40B4-BE49-F238E27FC236}">
                <a16:creationId xmlns:a16="http://schemas.microsoft.com/office/drawing/2014/main" id="{7C156EC4-BDB3-4DEA-9B78-E98FCFD2F54B}"/>
              </a:ext>
            </a:extLst>
          </p:cNvPr>
          <p:cNvGrpSpPr/>
          <p:nvPr userDrawn="1"/>
        </p:nvGrpSpPr>
        <p:grpSpPr>
          <a:xfrm>
            <a:off x="-292893" y="6495763"/>
            <a:ext cx="250031" cy="136812"/>
            <a:chOff x="-133350" y="2711163"/>
            <a:chExt cx="333375" cy="136812"/>
          </a:xfrm>
        </p:grpSpPr>
        <p:cxnSp>
          <p:nvCxnSpPr>
            <p:cNvPr id="76" name="Gerader Verbinder 75">
              <a:extLst>
                <a:ext uri="{FF2B5EF4-FFF2-40B4-BE49-F238E27FC236}">
                  <a16:creationId xmlns:a16="http://schemas.microsoft.com/office/drawing/2014/main" id="{9E9C384D-D46B-429F-9A97-86F6E3560FE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Textfeld 76">
              <a:extLst>
                <a:ext uri="{FF2B5EF4-FFF2-40B4-BE49-F238E27FC236}">
                  <a16:creationId xmlns:a16="http://schemas.microsoft.com/office/drawing/2014/main" id="{64B7918E-86D1-49EB-8917-1468D42A6E25}"/>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78" name="Gruppieren 77">
            <a:extLst>
              <a:ext uri="{FF2B5EF4-FFF2-40B4-BE49-F238E27FC236}">
                <a16:creationId xmlns:a16="http://schemas.microsoft.com/office/drawing/2014/main" id="{750A6733-FD78-4442-98B4-E2BED64B460F}"/>
              </a:ext>
            </a:extLst>
          </p:cNvPr>
          <p:cNvGrpSpPr/>
          <p:nvPr userDrawn="1"/>
        </p:nvGrpSpPr>
        <p:grpSpPr>
          <a:xfrm rot="16200000">
            <a:off x="169567" y="-282035"/>
            <a:ext cx="333375" cy="102606"/>
            <a:chOff x="-133350" y="2711167"/>
            <a:chExt cx="333375" cy="136808"/>
          </a:xfrm>
        </p:grpSpPr>
        <p:cxnSp>
          <p:nvCxnSpPr>
            <p:cNvPr id="79" name="Gerader Verbinder 78">
              <a:extLst>
                <a:ext uri="{FF2B5EF4-FFF2-40B4-BE49-F238E27FC236}">
                  <a16:creationId xmlns:a16="http://schemas.microsoft.com/office/drawing/2014/main" id="{77BB574D-D198-49E4-874D-732C0CBD5BF0}"/>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67A72ACB-A6A0-450F-A8F3-9CA35EFC5560}"/>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81" name="Gruppieren 80">
            <a:extLst>
              <a:ext uri="{FF2B5EF4-FFF2-40B4-BE49-F238E27FC236}">
                <a16:creationId xmlns:a16="http://schemas.microsoft.com/office/drawing/2014/main" id="{C4970FA2-8D2D-462F-BD21-BDE052DC5824}"/>
              </a:ext>
            </a:extLst>
          </p:cNvPr>
          <p:cNvGrpSpPr/>
          <p:nvPr userDrawn="1"/>
        </p:nvGrpSpPr>
        <p:grpSpPr>
          <a:xfrm rot="16200000">
            <a:off x="4273057" y="-282036"/>
            <a:ext cx="333375" cy="102603"/>
            <a:chOff x="-133350" y="2711171"/>
            <a:chExt cx="333375" cy="136804"/>
          </a:xfrm>
        </p:grpSpPr>
        <p:cxnSp>
          <p:nvCxnSpPr>
            <p:cNvPr id="82" name="Gerader Verbinder 81">
              <a:extLst>
                <a:ext uri="{FF2B5EF4-FFF2-40B4-BE49-F238E27FC236}">
                  <a16:creationId xmlns:a16="http://schemas.microsoft.com/office/drawing/2014/main" id="{A7C30986-FB99-416E-BC3E-3BAEC067C11C}"/>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3" name="Textfeld 82">
              <a:extLst>
                <a:ext uri="{FF2B5EF4-FFF2-40B4-BE49-F238E27FC236}">
                  <a16:creationId xmlns:a16="http://schemas.microsoft.com/office/drawing/2014/main" id="{4CE018F4-A860-49B3-B4CD-A328759F15C6}"/>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84" name="Gruppieren 83">
            <a:extLst>
              <a:ext uri="{FF2B5EF4-FFF2-40B4-BE49-F238E27FC236}">
                <a16:creationId xmlns:a16="http://schemas.microsoft.com/office/drawing/2014/main" id="{7C2BACBD-0A67-4A9A-B5DC-10C76F5DE4C2}"/>
              </a:ext>
            </a:extLst>
          </p:cNvPr>
          <p:cNvGrpSpPr/>
          <p:nvPr userDrawn="1"/>
        </p:nvGrpSpPr>
        <p:grpSpPr>
          <a:xfrm>
            <a:off x="4652949" y="-397424"/>
            <a:ext cx="93680" cy="333375"/>
            <a:chOff x="6416679" y="-397424"/>
            <a:chExt cx="124907" cy="333375"/>
          </a:xfrm>
        </p:grpSpPr>
        <p:cxnSp>
          <p:nvCxnSpPr>
            <p:cNvPr id="85" name="Gerader Verbinder 84">
              <a:extLst>
                <a:ext uri="{FF2B5EF4-FFF2-40B4-BE49-F238E27FC236}">
                  <a16:creationId xmlns:a16="http://schemas.microsoft.com/office/drawing/2014/main" id="{65F81584-9968-42FA-B3A9-1C13CEAE92A8}"/>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6" name="Textfeld 85">
              <a:extLst>
                <a:ext uri="{FF2B5EF4-FFF2-40B4-BE49-F238E27FC236}">
                  <a16:creationId xmlns:a16="http://schemas.microsoft.com/office/drawing/2014/main" id="{B6D353C6-61DE-4475-8AC6-6D8AF12D49FB}"/>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87" name="Gerader Verbinder 86">
            <a:extLst>
              <a:ext uri="{FF2B5EF4-FFF2-40B4-BE49-F238E27FC236}">
                <a16:creationId xmlns:a16="http://schemas.microsoft.com/office/drawing/2014/main" id="{935008F2-D1D5-498F-9932-727B677C0ADE}"/>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8" name="Gruppieren 87">
            <a:extLst>
              <a:ext uri="{FF2B5EF4-FFF2-40B4-BE49-F238E27FC236}">
                <a16:creationId xmlns:a16="http://schemas.microsoft.com/office/drawing/2014/main" id="{9E72FA59-B055-4F1F-8F32-E797C18F96F9}"/>
              </a:ext>
            </a:extLst>
          </p:cNvPr>
          <p:cNvGrpSpPr/>
          <p:nvPr userDrawn="1"/>
        </p:nvGrpSpPr>
        <p:grpSpPr>
          <a:xfrm rot="16200000">
            <a:off x="8543829" y="-282039"/>
            <a:ext cx="333375" cy="102600"/>
            <a:chOff x="-133350" y="2711175"/>
            <a:chExt cx="333375" cy="136800"/>
          </a:xfrm>
        </p:grpSpPr>
        <p:cxnSp>
          <p:nvCxnSpPr>
            <p:cNvPr id="89" name="Gerader Verbinder 88">
              <a:extLst>
                <a:ext uri="{FF2B5EF4-FFF2-40B4-BE49-F238E27FC236}">
                  <a16:creationId xmlns:a16="http://schemas.microsoft.com/office/drawing/2014/main" id="{B89FA96C-C88D-4C6A-BE88-F3E3083BC518}"/>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0" name="Textfeld 89">
              <a:extLst>
                <a:ext uri="{FF2B5EF4-FFF2-40B4-BE49-F238E27FC236}">
                  <a16:creationId xmlns:a16="http://schemas.microsoft.com/office/drawing/2014/main" id="{CD67028C-ACEA-4E1C-BF3F-B09177D4335E}"/>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91" name="Freihandform: Form 90">
            <a:extLst>
              <a:ext uri="{FF2B5EF4-FFF2-40B4-BE49-F238E27FC236}">
                <a16:creationId xmlns:a16="http://schemas.microsoft.com/office/drawing/2014/main" id="{CC9AC0C6-05B4-4F97-9B0A-A195088CF7EB}"/>
              </a:ext>
            </a:extLst>
          </p:cNvPr>
          <p:cNvSpPr/>
          <p:nvPr userDrawn="1"/>
        </p:nvSpPr>
        <p:spPr>
          <a:xfrm>
            <a:off x="7352747" y="300703"/>
            <a:ext cx="1403903" cy="535987"/>
          </a:xfrm>
          <a:custGeom>
            <a:avLst/>
            <a:gdLst>
              <a:gd name="connsiteX0" fmla="*/ 0 w 1456912"/>
              <a:gd name="connsiteY0" fmla="*/ 51854 h 556225"/>
              <a:gd name="connsiteX1" fmla="*/ 28188 w 1456912"/>
              <a:gd name="connsiteY1" fmla="*/ 23666 h 556225"/>
              <a:gd name="connsiteX2" fmla="*/ 28188 w 1456912"/>
              <a:gd name="connsiteY2" fmla="*/ 535557 h 556225"/>
              <a:gd name="connsiteX3" fmla="*/ 0 w 1456912"/>
              <a:gd name="connsiteY3" fmla="*/ 535557 h 556225"/>
              <a:gd name="connsiteX4" fmla="*/ 0 w 1456912"/>
              <a:gd name="connsiteY4" fmla="*/ 51854 h 556225"/>
              <a:gd name="connsiteX5" fmla="*/ 84564 w 1456912"/>
              <a:gd name="connsiteY5" fmla="*/ 28188 h 556225"/>
              <a:gd name="connsiteX6" fmla="*/ 422811 w 1456912"/>
              <a:gd name="connsiteY6" fmla="*/ 28188 h 556225"/>
              <a:gd name="connsiteX7" fmla="*/ 422811 w 1456912"/>
              <a:gd name="connsiteY7" fmla="*/ 0 h 556225"/>
              <a:gd name="connsiteX8" fmla="*/ 56376 w 1456912"/>
              <a:gd name="connsiteY8" fmla="*/ 0 h 556225"/>
              <a:gd name="connsiteX9" fmla="*/ 56376 w 1456912"/>
              <a:gd name="connsiteY9" fmla="*/ 338244 h 556225"/>
              <a:gd name="connsiteX10" fmla="*/ 367711 w 1456912"/>
              <a:gd name="connsiteY10" fmla="*/ 338244 h 556225"/>
              <a:gd name="connsiteX11" fmla="*/ 367711 w 1456912"/>
              <a:gd name="connsiteY11" fmla="*/ 310062 h 556225"/>
              <a:gd name="connsiteX12" fmla="*/ 84564 w 1456912"/>
              <a:gd name="connsiteY12" fmla="*/ 310062 h 556225"/>
              <a:gd name="connsiteX13" fmla="*/ 84564 w 1456912"/>
              <a:gd name="connsiteY13" fmla="*/ 28188 h 556225"/>
              <a:gd name="connsiteX14" fmla="*/ 410152 w 1456912"/>
              <a:gd name="connsiteY14" fmla="*/ 253686 h 556225"/>
              <a:gd name="connsiteX15" fmla="*/ 140937 w 1456912"/>
              <a:gd name="connsiteY15" fmla="*/ 253686 h 556225"/>
              <a:gd name="connsiteX16" fmla="*/ 140937 w 1456912"/>
              <a:gd name="connsiteY16" fmla="*/ 140940 h 556225"/>
              <a:gd name="connsiteX17" fmla="*/ 371171 w 1456912"/>
              <a:gd name="connsiteY17" fmla="*/ 140940 h 556225"/>
              <a:gd name="connsiteX18" fmla="*/ 399359 w 1456912"/>
              <a:gd name="connsiteY18" fmla="*/ 112752 h 556225"/>
              <a:gd name="connsiteX19" fmla="*/ 140937 w 1456912"/>
              <a:gd name="connsiteY19" fmla="*/ 112752 h 556225"/>
              <a:gd name="connsiteX20" fmla="*/ 140937 w 1456912"/>
              <a:gd name="connsiteY20" fmla="*/ 84564 h 556225"/>
              <a:gd name="connsiteX21" fmla="*/ 422811 w 1456912"/>
              <a:gd name="connsiteY21" fmla="*/ 84564 h 556225"/>
              <a:gd name="connsiteX22" fmla="*/ 422811 w 1456912"/>
              <a:gd name="connsiteY22" fmla="*/ 56376 h 556225"/>
              <a:gd name="connsiteX23" fmla="*/ 112749 w 1456912"/>
              <a:gd name="connsiteY23" fmla="*/ 56376 h 556225"/>
              <a:gd name="connsiteX24" fmla="*/ 112749 w 1456912"/>
              <a:gd name="connsiteY24" fmla="*/ 281874 h 556225"/>
              <a:gd name="connsiteX25" fmla="*/ 382334 w 1456912"/>
              <a:gd name="connsiteY25" fmla="*/ 281874 h 556225"/>
              <a:gd name="connsiteX26" fmla="*/ 410152 w 1456912"/>
              <a:gd name="connsiteY26" fmla="*/ 253686 h 556225"/>
              <a:gd name="connsiteX27" fmla="*/ 56376 w 1456912"/>
              <a:gd name="connsiteY27" fmla="*/ 535557 h 556225"/>
              <a:gd name="connsiteX28" fmla="*/ 84564 w 1456912"/>
              <a:gd name="connsiteY28" fmla="*/ 535557 h 556225"/>
              <a:gd name="connsiteX29" fmla="*/ 84564 w 1456912"/>
              <a:gd name="connsiteY29" fmla="*/ 394620 h 556225"/>
              <a:gd name="connsiteX30" fmla="*/ 112752 w 1456912"/>
              <a:gd name="connsiteY30" fmla="*/ 394620 h 556225"/>
              <a:gd name="connsiteX31" fmla="*/ 112752 w 1456912"/>
              <a:gd name="connsiteY31" fmla="*/ 511890 h 556225"/>
              <a:gd name="connsiteX32" fmla="*/ 140940 w 1456912"/>
              <a:gd name="connsiteY32" fmla="*/ 483705 h 556225"/>
              <a:gd name="connsiteX33" fmla="*/ 140940 w 1456912"/>
              <a:gd name="connsiteY33" fmla="*/ 394620 h 556225"/>
              <a:gd name="connsiteX34" fmla="*/ 367714 w 1456912"/>
              <a:gd name="connsiteY34" fmla="*/ 394620 h 556225"/>
              <a:gd name="connsiteX35" fmla="*/ 367714 w 1456912"/>
              <a:gd name="connsiteY35" fmla="*/ 366435 h 556225"/>
              <a:gd name="connsiteX36" fmla="*/ 56376 w 1456912"/>
              <a:gd name="connsiteY36" fmla="*/ 366435 h 556225"/>
              <a:gd name="connsiteX37" fmla="*/ 56376 w 1456912"/>
              <a:gd name="connsiteY37" fmla="*/ 535557 h 556225"/>
              <a:gd name="connsiteX38" fmla="*/ 1428724 w 1456912"/>
              <a:gd name="connsiteY38" fmla="*/ 0 h 556225"/>
              <a:gd name="connsiteX39" fmla="*/ 1428724 w 1456912"/>
              <a:gd name="connsiteY39" fmla="*/ 324156 h 556225"/>
              <a:gd name="connsiteX40" fmla="*/ 1316539 w 1456912"/>
              <a:gd name="connsiteY40" fmla="*/ 514089 h 556225"/>
              <a:gd name="connsiteX41" fmla="*/ 1315903 w 1456912"/>
              <a:gd name="connsiteY41" fmla="*/ 513258 h 556225"/>
              <a:gd name="connsiteX42" fmla="*/ 1400536 w 1456912"/>
              <a:gd name="connsiteY42" fmla="*/ 351869 h 556225"/>
              <a:gd name="connsiteX43" fmla="*/ 1400536 w 1456912"/>
              <a:gd name="connsiteY43" fmla="*/ 3 h 556225"/>
              <a:gd name="connsiteX44" fmla="*/ 1372348 w 1456912"/>
              <a:gd name="connsiteY44" fmla="*/ 3 h 556225"/>
              <a:gd name="connsiteX45" fmla="*/ 1372348 w 1456912"/>
              <a:gd name="connsiteY45" fmla="*/ 351400 h 556225"/>
              <a:gd name="connsiteX46" fmla="*/ 1189132 w 1456912"/>
              <a:gd name="connsiteY46" fmla="*/ 528510 h 556225"/>
              <a:gd name="connsiteX47" fmla="*/ 1005916 w 1456912"/>
              <a:gd name="connsiteY47" fmla="*/ 351400 h 556225"/>
              <a:gd name="connsiteX48" fmla="*/ 1005916 w 1456912"/>
              <a:gd name="connsiteY48" fmla="*/ 23666 h 556225"/>
              <a:gd name="connsiteX49" fmla="*/ 977728 w 1456912"/>
              <a:gd name="connsiteY49" fmla="*/ 51854 h 556225"/>
              <a:gd name="connsiteX50" fmla="*/ 977728 w 1456912"/>
              <a:gd name="connsiteY50" fmla="*/ 351869 h 556225"/>
              <a:gd name="connsiteX51" fmla="*/ 1189132 w 1456912"/>
              <a:gd name="connsiteY51" fmla="*/ 556226 h 556225"/>
              <a:gd name="connsiteX52" fmla="*/ 1217320 w 1456912"/>
              <a:gd name="connsiteY52" fmla="*/ 556226 h 556225"/>
              <a:gd name="connsiteX53" fmla="*/ 1456912 w 1456912"/>
              <a:gd name="connsiteY53" fmla="*/ 324566 h 556225"/>
              <a:gd name="connsiteX54" fmla="*/ 1456912 w 1456912"/>
              <a:gd name="connsiteY54" fmla="*/ 0 h 556225"/>
              <a:gd name="connsiteX55" fmla="*/ 1428724 w 1456912"/>
              <a:gd name="connsiteY55" fmla="*/ 0 h 556225"/>
              <a:gd name="connsiteX56" fmla="*/ 1189132 w 1456912"/>
              <a:gd name="connsiteY56" fmla="*/ 500322 h 556225"/>
              <a:gd name="connsiteX57" fmla="*/ 1344160 w 1456912"/>
              <a:gd name="connsiteY57" fmla="*/ 351400 h 556225"/>
              <a:gd name="connsiteX58" fmla="*/ 1344160 w 1456912"/>
              <a:gd name="connsiteY58" fmla="*/ 351400 h 556225"/>
              <a:gd name="connsiteX59" fmla="*/ 1344160 w 1456912"/>
              <a:gd name="connsiteY59" fmla="*/ 23666 h 556225"/>
              <a:gd name="connsiteX60" fmla="*/ 1315972 w 1456912"/>
              <a:gd name="connsiteY60" fmla="*/ 51854 h 556225"/>
              <a:gd name="connsiteX61" fmla="*/ 1315972 w 1456912"/>
              <a:gd name="connsiteY61" fmla="*/ 324153 h 556225"/>
              <a:gd name="connsiteX62" fmla="*/ 1217317 w 1456912"/>
              <a:gd name="connsiteY62" fmla="*/ 415761 h 556225"/>
              <a:gd name="connsiteX63" fmla="*/ 1118662 w 1456912"/>
              <a:gd name="connsiteY63" fmla="*/ 324153 h 556225"/>
              <a:gd name="connsiteX64" fmla="*/ 1118662 w 1456912"/>
              <a:gd name="connsiteY64" fmla="*/ 3 h 556225"/>
              <a:gd name="connsiteX65" fmla="*/ 1090474 w 1456912"/>
              <a:gd name="connsiteY65" fmla="*/ 3 h 556225"/>
              <a:gd name="connsiteX66" fmla="*/ 1090474 w 1456912"/>
              <a:gd name="connsiteY66" fmla="*/ 324156 h 556225"/>
              <a:gd name="connsiteX67" fmla="*/ 1217317 w 1456912"/>
              <a:gd name="connsiteY67" fmla="*/ 443951 h 556225"/>
              <a:gd name="connsiteX68" fmla="*/ 1304349 w 1456912"/>
              <a:gd name="connsiteY68" fmla="*/ 404889 h 556225"/>
              <a:gd name="connsiteX69" fmla="*/ 1304982 w 1456912"/>
              <a:gd name="connsiteY69" fmla="*/ 405720 h 556225"/>
              <a:gd name="connsiteX70" fmla="*/ 1189129 w 1456912"/>
              <a:gd name="connsiteY70" fmla="*/ 472139 h 556225"/>
              <a:gd name="connsiteX71" fmla="*/ 1062303 w 1456912"/>
              <a:gd name="connsiteY71" fmla="*/ 352344 h 556225"/>
              <a:gd name="connsiteX72" fmla="*/ 1062286 w 1456912"/>
              <a:gd name="connsiteY72" fmla="*/ 352344 h 556225"/>
              <a:gd name="connsiteX73" fmla="*/ 1062286 w 1456912"/>
              <a:gd name="connsiteY73" fmla="*/ 3 h 556225"/>
              <a:gd name="connsiteX74" fmla="*/ 1034098 w 1456912"/>
              <a:gd name="connsiteY74" fmla="*/ 3 h 556225"/>
              <a:gd name="connsiteX75" fmla="*/ 1034098 w 1456912"/>
              <a:gd name="connsiteY75" fmla="*/ 352341 h 556225"/>
              <a:gd name="connsiteX76" fmla="*/ 1034113 w 1456912"/>
              <a:gd name="connsiteY76" fmla="*/ 352341 h 556225"/>
              <a:gd name="connsiteX77" fmla="*/ 1189132 w 1456912"/>
              <a:gd name="connsiteY77" fmla="*/ 500322 h 556225"/>
              <a:gd name="connsiteX78" fmla="*/ 562774 w 1456912"/>
              <a:gd name="connsiteY78" fmla="*/ 366435 h 556225"/>
              <a:gd name="connsiteX79" fmla="*/ 491494 w 1456912"/>
              <a:gd name="connsiteY79" fmla="*/ 535557 h 556225"/>
              <a:gd name="connsiteX80" fmla="*/ 519684 w 1456912"/>
              <a:gd name="connsiteY80" fmla="*/ 535554 h 556225"/>
              <a:gd name="connsiteX81" fmla="*/ 519682 w 1456912"/>
              <a:gd name="connsiteY81" fmla="*/ 535557 h 556225"/>
              <a:gd name="connsiteX82" fmla="*/ 519684 w 1456912"/>
              <a:gd name="connsiteY82" fmla="*/ 535557 h 556225"/>
              <a:gd name="connsiteX83" fmla="*/ 555322 w 1456912"/>
              <a:gd name="connsiteY83" fmla="*/ 450996 h 556225"/>
              <a:gd name="connsiteX84" fmla="*/ 794138 w 1456912"/>
              <a:gd name="connsiteY84" fmla="*/ 450996 h 556225"/>
              <a:gd name="connsiteX85" fmla="*/ 829744 w 1456912"/>
              <a:gd name="connsiteY85" fmla="*/ 535557 h 556225"/>
              <a:gd name="connsiteX86" fmla="*/ 857932 w 1456912"/>
              <a:gd name="connsiteY86" fmla="*/ 535557 h 556225"/>
              <a:gd name="connsiteX87" fmla="*/ 810457 w 1456912"/>
              <a:gd name="connsiteY87" fmla="*/ 422808 h 556225"/>
              <a:gd name="connsiteX88" fmla="*/ 567200 w 1456912"/>
              <a:gd name="connsiteY88" fmla="*/ 422808 h 556225"/>
              <a:gd name="connsiteX89" fmla="*/ 579078 w 1456912"/>
              <a:gd name="connsiteY89" fmla="*/ 394620 h 556225"/>
              <a:gd name="connsiteX90" fmla="*/ 826776 w 1456912"/>
              <a:gd name="connsiteY90" fmla="*/ 394620 h 556225"/>
              <a:gd name="connsiteX91" fmla="*/ 886120 w 1456912"/>
              <a:gd name="connsiteY91" fmla="*/ 535557 h 556225"/>
              <a:gd name="connsiteX92" fmla="*/ 914308 w 1456912"/>
              <a:gd name="connsiteY92" fmla="*/ 535557 h 556225"/>
              <a:gd name="connsiteX93" fmla="*/ 843097 w 1456912"/>
              <a:gd name="connsiteY93" fmla="*/ 366435 h 556225"/>
              <a:gd name="connsiteX94" fmla="*/ 562774 w 1456912"/>
              <a:gd name="connsiteY94" fmla="*/ 366435 h 556225"/>
              <a:gd name="connsiteX95" fmla="*/ 604248 w 1456912"/>
              <a:gd name="connsiteY95" fmla="*/ 0 h 556225"/>
              <a:gd name="connsiteX96" fmla="*/ 397091 w 1456912"/>
              <a:gd name="connsiteY96" fmla="*/ 491374 h 556225"/>
              <a:gd name="connsiteX97" fmla="*/ 415032 w 1456912"/>
              <a:gd name="connsiteY97" fmla="*/ 515732 h 556225"/>
              <a:gd name="connsiteX98" fmla="*/ 632437 w 1456912"/>
              <a:gd name="connsiteY98" fmla="*/ 0 h 556225"/>
              <a:gd name="connsiteX99" fmla="*/ 604248 w 1456912"/>
              <a:gd name="connsiteY99" fmla="*/ 0 h 556225"/>
              <a:gd name="connsiteX100" fmla="*/ 716998 w 1456912"/>
              <a:gd name="connsiteY100" fmla="*/ 3 h 556225"/>
              <a:gd name="connsiteX101" fmla="*/ 934130 w 1456912"/>
              <a:gd name="connsiteY101" fmla="*/ 515735 h 556225"/>
              <a:gd name="connsiteX102" fmla="*/ 952028 w 1456912"/>
              <a:gd name="connsiteY102" fmla="*/ 491377 h 556225"/>
              <a:gd name="connsiteX103" fmla="*/ 745186 w 1456912"/>
              <a:gd name="connsiteY103" fmla="*/ 3 h 556225"/>
              <a:gd name="connsiteX104" fmla="*/ 716998 w 1456912"/>
              <a:gd name="connsiteY104" fmla="*/ 3 h 556225"/>
              <a:gd name="connsiteX105" fmla="*/ 546409 w 1456912"/>
              <a:gd name="connsiteY105" fmla="*/ 338247 h 556225"/>
              <a:gd name="connsiteX106" fmla="*/ 463042 w 1456912"/>
              <a:gd name="connsiteY106" fmla="*/ 535557 h 556225"/>
              <a:gd name="connsiteX107" fmla="*/ 434854 w 1456912"/>
              <a:gd name="connsiteY107" fmla="*/ 535557 h 556225"/>
              <a:gd name="connsiteX108" fmla="*/ 646528 w 1456912"/>
              <a:gd name="connsiteY108" fmla="*/ 33467 h 556225"/>
              <a:gd name="connsiteX109" fmla="*/ 762988 w 1456912"/>
              <a:gd name="connsiteY109" fmla="*/ 310059 h 556225"/>
              <a:gd name="connsiteX110" fmla="*/ 791176 w 1456912"/>
              <a:gd name="connsiteY110" fmla="*/ 310059 h 556225"/>
              <a:gd name="connsiteX111" fmla="*/ 660624 w 1456912"/>
              <a:gd name="connsiteY111" fmla="*/ 3 h 556225"/>
              <a:gd name="connsiteX112" fmla="*/ 688812 w 1456912"/>
              <a:gd name="connsiteY112" fmla="*/ 3 h 556225"/>
              <a:gd name="connsiteX113" fmla="*/ 831231 w 1456912"/>
              <a:gd name="connsiteY113" fmla="*/ 338247 h 556225"/>
              <a:gd name="connsiteX114" fmla="*/ 546409 w 1456912"/>
              <a:gd name="connsiteY114" fmla="*/ 338247 h 556225"/>
              <a:gd name="connsiteX115" fmla="*/ 674788 w 1456912"/>
              <a:gd name="connsiteY115" fmla="*/ 167531 h 556225"/>
              <a:gd name="connsiteX116" fmla="*/ 614721 w 1456912"/>
              <a:gd name="connsiteY116" fmla="*/ 310062 h 556225"/>
              <a:gd name="connsiteX117" fmla="*/ 734800 w 1456912"/>
              <a:gd name="connsiteY117" fmla="*/ 310062 h 556225"/>
              <a:gd name="connsiteX118" fmla="*/ 674788 w 1456912"/>
              <a:gd name="connsiteY118" fmla="*/ 167531 h 556225"/>
              <a:gd name="connsiteX119" fmla="*/ 558275 w 1456912"/>
              <a:gd name="connsiteY119" fmla="*/ 310062 h 556225"/>
              <a:gd name="connsiteX120" fmla="*/ 586535 w 1456912"/>
              <a:gd name="connsiteY120" fmla="*/ 310062 h 556225"/>
              <a:gd name="connsiteX121" fmla="*/ 660703 w 1456912"/>
              <a:gd name="connsiteY121" fmla="*/ 134072 h 556225"/>
              <a:gd name="connsiteX122" fmla="*/ 646588 w 1456912"/>
              <a:gd name="connsiteY122" fmla="*/ 100553 h 556225"/>
              <a:gd name="connsiteX123" fmla="*/ 558275 w 1456912"/>
              <a:gd name="connsiteY123" fmla="*/ 310062 h 55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456912" h="556225">
                <a:moveTo>
                  <a:pt x="0" y="51854"/>
                </a:moveTo>
                <a:lnTo>
                  <a:pt x="28188" y="23666"/>
                </a:lnTo>
                <a:lnTo>
                  <a:pt x="28188" y="535557"/>
                </a:lnTo>
                <a:lnTo>
                  <a:pt x="0" y="535557"/>
                </a:lnTo>
                <a:lnTo>
                  <a:pt x="0" y="51854"/>
                </a:lnTo>
                <a:close/>
                <a:moveTo>
                  <a:pt x="84564" y="28188"/>
                </a:moveTo>
                <a:lnTo>
                  <a:pt x="422811" y="28188"/>
                </a:lnTo>
                <a:lnTo>
                  <a:pt x="422811" y="0"/>
                </a:lnTo>
                <a:lnTo>
                  <a:pt x="56376" y="0"/>
                </a:lnTo>
                <a:lnTo>
                  <a:pt x="56376" y="338244"/>
                </a:lnTo>
                <a:lnTo>
                  <a:pt x="367711" y="338244"/>
                </a:lnTo>
                <a:lnTo>
                  <a:pt x="367711" y="310062"/>
                </a:lnTo>
                <a:lnTo>
                  <a:pt x="84564" y="310062"/>
                </a:lnTo>
                <a:lnTo>
                  <a:pt x="84564" y="28188"/>
                </a:lnTo>
                <a:close/>
                <a:moveTo>
                  <a:pt x="410152" y="253686"/>
                </a:moveTo>
                <a:lnTo>
                  <a:pt x="140937" y="253686"/>
                </a:lnTo>
                <a:lnTo>
                  <a:pt x="140937" y="140940"/>
                </a:lnTo>
                <a:lnTo>
                  <a:pt x="371171" y="140940"/>
                </a:lnTo>
                <a:lnTo>
                  <a:pt x="399359" y="112752"/>
                </a:lnTo>
                <a:lnTo>
                  <a:pt x="140937" y="112752"/>
                </a:lnTo>
                <a:lnTo>
                  <a:pt x="140937" y="84564"/>
                </a:lnTo>
                <a:lnTo>
                  <a:pt x="422811" y="84564"/>
                </a:lnTo>
                <a:lnTo>
                  <a:pt x="422811" y="56376"/>
                </a:lnTo>
                <a:lnTo>
                  <a:pt x="112749" y="56376"/>
                </a:lnTo>
                <a:lnTo>
                  <a:pt x="112749" y="281874"/>
                </a:lnTo>
                <a:lnTo>
                  <a:pt x="382334" y="281874"/>
                </a:lnTo>
                <a:lnTo>
                  <a:pt x="410152" y="253686"/>
                </a:lnTo>
                <a:close/>
                <a:moveTo>
                  <a:pt x="56376" y="535557"/>
                </a:moveTo>
                <a:lnTo>
                  <a:pt x="84564" y="535557"/>
                </a:lnTo>
                <a:lnTo>
                  <a:pt x="84564" y="394620"/>
                </a:lnTo>
                <a:lnTo>
                  <a:pt x="112752" y="394620"/>
                </a:lnTo>
                <a:lnTo>
                  <a:pt x="112752" y="511890"/>
                </a:lnTo>
                <a:lnTo>
                  <a:pt x="140940" y="483705"/>
                </a:lnTo>
                <a:lnTo>
                  <a:pt x="140940" y="394620"/>
                </a:lnTo>
                <a:lnTo>
                  <a:pt x="367714" y="394620"/>
                </a:lnTo>
                <a:lnTo>
                  <a:pt x="367714" y="366435"/>
                </a:lnTo>
                <a:lnTo>
                  <a:pt x="56376" y="366435"/>
                </a:lnTo>
                <a:lnTo>
                  <a:pt x="56376" y="535557"/>
                </a:lnTo>
                <a:close/>
                <a:moveTo>
                  <a:pt x="1428724" y="0"/>
                </a:moveTo>
                <a:lnTo>
                  <a:pt x="1428724" y="324156"/>
                </a:lnTo>
                <a:cubicBezTo>
                  <a:pt x="1428724" y="399584"/>
                  <a:pt x="1395069" y="464387"/>
                  <a:pt x="1316539" y="514089"/>
                </a:cubicBezTo>
                <a:lnTo>
                  <a:pt x="1315903" y="513258"/>
                </a:lnTo>
                <a:cubicBezTo>
                  <a:pt x="1367503" y="472336"/>
                  <a:pt x="1400536" y="419773"/>
                  <a:pt x="1400536" y="351869"/>
                </a:cubicBezTo>
                <a:lnTo>
                  <a:pt x="1400536" y="3"/>
                </a:lnTo>
                <a:lnTo>
                  <a:pt x="1372348" y="3"/>
                </a:lnTo>
                <a:lnTo>
                  <a:pt x="1372348" y="351400"/>
                </a:lnTo>
                <a:cubicBezTo>
                  <a:pt x="1372348" y="452590"/>
                  <a:pt x="1290318" y="528510"/>
                  <a:pt x="1189132" y="528510"/>
                </a:cubicBezTo>
                <a:cubicBezTo>
                  <a:pt x="1087946" y="528510"/>
                  <a:pt x="1005916" y="452587"/>
                  <a:pt x="1005916" y="351400"/>
                </a:cubicBezTo>
                <a:lnTo>
                  <a:pt x="1005916" y="23666"/>
                </a:lnTo>
                <a:lnTo>
                  <a:pt x="977728" y="51854"/>
                </a:lnTo>
                <a:lnTo>
                  <a:pt x="977728" y="351869"/>
                </a:lnTo>
                <a:cubicBezTo>
                  <a:pt x="977728" y="468625"/>
                  <a:pt x="1072376" y="556226"/>
                  <a:pt x="1189132" y="556226"/>
                </a:cubicBezTo>
                <a:cubicBezTo>
                  <a:pt x="1191834" y="556226"/>
                  <a:pt x="1217320" y="556226"/>
                  <a:pt x="1217320" y="556226"/>
                </a:cubicBezTo>
                <a:cubicBezTo>
                  <a:pt x="1332291" y="556226"/>
                  <a:pt x="1456912" y="471321"/>
                  <a:pt x="1456912" y="324566"/>
                </a:cubicBezTo>
                <a:cubicBezTo>
                  <a:pt x="1456912" y="324428"/>
                  <a:pt x="1456912" y="0"/>
                  <a:pt x="1456912" y="0"/>
                </a:cubicBezTo>
                <a:lnTo>
                  <a:pt x="1428724" y="0"/>
                </a:lnTo>
                <a:close/>
                <a:moveTo>
                  <a:pt x="1189132" y="500322"/>
                </a:moveTo>
                <a:cubicBezTo>
                  <a:pt x="1274706" y="500322"/>
                  <a:pt x="1344082" y="436948"/>
                  <a:pt x="1344160" y="351400"/>
                </a:cubicBezTo>
                <a:lnTo>
                  <a:pt x="1344160" y="351400"/>
                </a:lnTo>
                <a:lnTo>
                  <a:pt x="1344160" y="23666"/>
                </a:lnTo>
                <a:lnTo>
                  <a:pt x="1315972" y="51854"/>
                </a:lnTo>
                <a:lnTo>
                  <a:pt x="1315972" y="324153"/>
                </a:lnTo>
                <a:cubicBezTo>
                  <a:pt x="1315972" y="378637"/>
                  <a:pt x="1271801" y="415761"/>
                  <a:pt x="1217317" y="415761"/>
                </a:cubicBezTo>
                <a:cubicBezTo>
                  <a:pt x="1162833" y="415761"/>
                  <a:pt x="1118662" y="378637"/>
                  <a:pt x="1118662" y="324153"/>
                </a:cubicBezTo>
                <a:lnTo>
                  <a:pt x="1118662" y="3"/>
                </a:lnTo>
                <a:lnTo>
                  <a:pt x="1090474" y="3"/>
                </a:lnTo>
                <a:lnTo>
                  <a:pt x="1090474" y="324156"/>
                </a:lnTo>
                <a:cubicBezTo>
                  <a:pt x="1090474" y="394209"/>
                  <a:pt x="1147264" y="443951"/>
                  <a:pt x="1217317" y="443951"/>
                </a:cubicBezTo>
                <a:cubicBezTo>
                  <a:pt x="1245962" y="443951"/>
                  <a:pt x="1280732" y="429800"/>
                  <a:pt x="1304349" y="404889"/>
                </a:cubicBezTo>
                <a:lnTo>
                  <a:pt x="1304982" y="405720"/>
                </a:lnTo>
                <a:cubicBezTo>
                  <a:pt x="1282838" y="446784"/>
                  <a:pt x="1241907" y="472139"/>
                  <a:pt x="1189129" y="472139"/>
                </a:cubicBezTo>
                <a:cubicBezTo>
                  <a:pt x="1119507" y="472139"/>
                  <a:pt x="1062992" y="421734"/>
                  <a:pt x="1062303" y="352344"/>
                </a:cubicBezTo>
                <a:lnTo>
                  <a:pt x="1062286" y="352344"/>
                </a:lnTo>
                <a:lnTo>
                  <a:pt x="1062286" y="3"/>
                </a:lnTo>
                <a:lnTo>
                  <a:pt x="1034098" y="3"/>
                </a:lnTo>
                <a:lnTo>
                  <a:pt x="1034098" y="352341"/>
                </a:lnTo>
                <a:lnTo>
                  <a:pt x="1034113" y="352341"/>
                </a:lnTo>
                <a:cubicBezTo>
                  <a:pt x="1034703" y="437411"/>
                  <a:pt x="1103877" y="500322"/>
                  <a:pt x="1189132" y="500322"/>
                </a:cubicBezTo>
                <a:close/>
                <a:moveTo>
                  <a:pt x="562774" y="366435"/>
                </a:moveTo>
                <a:lnTo>
                  <a:pt x="491494" y="535557"/>
                </a:lnTo>
                <a:lnTo>
                  <a:pt x="519684" y="535554"/>
                </a:lnTo>
                <a:lnTo>
                  <a:pt x="519682" y="535557"/>
                </a:lnTo>
                <a:lnTo>
                  <a:pt x="519684" y="535557"/>
                </a:lnTo>
                <a:lnTo>
                  <a:pt x="555322" y="450996"/>
                </a:lnTo>
                <a:lnTo>
                  <a:pt x="794138" y="450996"/>
                </a:lnTo>
                <a:lnTo>
                  <a:pt x="829744" y="535557"/>
                </a:lnTo>
                <a:lnTo>
                  <a:pt x="857932" y="535557"/>
                </a:lnTo>
                <a:lnTo>
                  <a:pt x="810457" y="422808"/>
                </a:lnTo>
                <a:lnTo>
                  <a:pt x="567200" y="422808"/>
                </a:lnTo>
                <a:lnTo>
                  <a:pt x="579078" y="394620"/>
                </a:lnTo>
                <a:lnTo>
                  <a:pt x="826776" y="394620"/>
                </a:lnTo>
                <a:lnTo>
                  <a:pt x="886120" y="535557"/>
                </a:lnTo>
                <a:lnTo>
                  <a:pt x="914308" y="535557"/>
                </a:lnTo>
                <a:lnTo>
                  <a:pt x="843097" y="366435"/>
                </a:lnTo>
                <a:lnTo>
                  <a:pt x="562774" y="366435"/>
                </a:lnTo>
                <a:close/>
                <a:moveTo>
                  <a:pt x="604248" y="0"/>
                </a:moveTo>
                <a:lnTo>
                  <a:pt x="397091" y="491374"/>
                </a:lnTo>
                <a:lnTo>
                  <a:pt x="415032" y="515732"/>
                </a:lnTo>
                <a:lnTo>
                  <a:pt x="632437" y="0"/>
                </a:lnTo>
                <a:lnTo>
                  <a:pt x="604248" y="0"/>
                </a:lnTo>
                <a:close/>
                <a:moveTo>
                  <a:pt x="716998" y="3"/>
                </a:moveTo>
                <a:lnTo>
                  <a:pt x="934130" y="515735"/>
                </a:lnTo>
                <a:lnTo>
                  <a:pt x="952028" y="491377"/>
                </a:lnTo>
                <a:lnTo>
                  <a:pt x="745186" y="3"/>
                </a:lnTo>
                <a:lnTo>
                  <a:pt x="716998" y="3"/>
                </a:lnTo>
                <a:close/>
                <a:moveTo>
                  <a:pt x="546409" y="338247"/>
                </a:moveTo>
                <a:lnTo>
                  <a:pt x="463042" y="535557"/>
                </a:lnTo>
                <a:lnTo>
                  <a:pt x="434854" y="535557"/>
                </a:lnTo>
                <a:lnTo>
                  <a:pt x="646528" y="33467"/>
                </a:lnTo>
                <a:lnTo>
                  <a:pt x="762988" y="310059"/>
                </a:lnTo>
                <a:lnTo>
                  <a:pt x="791176" y="310059"/>
                </a:lnTo>
                <a:lnTo>
                  <a:pt x="660624" y="3"/>
                </a:lnTo>
                <a:lnTo>
                  <a:pt x="688812" y="3"/>
                </a:lnTo>
                <a:lnTo>
                  <a:pt x="831231" y="338247"/>
                </a:lnTo>
                <a:lnTo>
                  <a:pt x="546409" y="338247"/>
                </a:lnTo>
                <a:close/>
                <a:moveTo>
                  <a:pt x="674788" y="167531"/>
                </a:moveTo>
                <a:lnTo>
                  <a:pt x="614721" y="310062"/>
                </a:lnTo>
                <a:lnTo>
                  <a:pt x="734800" y="310062"/>
                </a:lnTo>
                <a:lnTo>
                  <a:pt x="674788" y="167531"/>
                </a:lnTo>
                <a:close/>
                <a:moveTo>
                  <a:pt x="558275" y="310062"/>
                </a:moveTo>
                <a:lnTo>
                  <a:pt x="586535" y="310062"/>
                </a:lnTo>
                <a:lnTo>
                  <a:pt x="660703" y="134072"/>
                </a:lnTo>
                <a:lnTo>
                  <a:pt x="646588" y="100553"/>
                </a:lnTo>
                <a:lnTo>
                  <a:pt x="558275" y="310062"/>
                </a:lnTo>
                <a:close/>
              </a:path>
            </a:pathLst>
          </a:custGeom>
          <a:solidFill>
            <a:srgbClr val="04316A"/>
          </a:solidFill>
          <a:ln w="2892" cap="flat">
            <a:noFill/>
            <a:prstDash val="solid"/>
            <a:miter/>
          </a:ln>
        </p:spPr>
        <p:txBody>
          <a:bodyPr rtlCol="0" anchor="ctr"/>
          <a:lstStyle/>
          <a:p>
            <a:endParaRPr lang="de-DE"/>
          </a:p>
        </p:txBody>
      </p:sp>
      <p:grpSp>
        <p:nvGrpSpPr>
          <p:cNvPr id="190" name="Grafik 3">
            <a:extLst>
              <a:ext uri="{FF2B5EF4-FFF2-40B4-BE49-F238E27FC236}">
                <a16:creationId xmlns:a16="http://schemas.microsoft.com/office/drawing/2014/main" id="{DCAA57FE-251F-4ED1-B65C-1BB5FB2C8E7B}"/>
              </a:ext>
            </a:extLst>
          </p:cNvPr>
          <p:cNvGrpSpPr/>
          <p:nvPr userDrawn="1"/>
        </p:nvGrpSpPr>
        <p:grpSpPr>
          <a:xfrm>
            <a:off x="387350" y="293688"/>
            <a:ext cx="2592820" cy="556499"/>
            <a:chOff x="1648912" y="-143138"/>
            <a:chExt cx="2305525" cy="494837"/>
          </a:xfrm>
          <a:solidFill>
            <a:srgbClr val="04316A"/>
          </a:solidFill>
        </p:grpSpPr>
        <p:sp>
          <p:nvSpPr>
            <p:cNvPr id="191" name="Freihandform: Form 190">
              <a:extLst>
                <a:ext uri="{FF2B5EF4-FFF2-40B4-BE49-F238E27FC236}">
                  <a16:creationId xmlns:a16="http://schemas.microsoft.com/office/drawing/2014/main" id="{289F80F9-5E54-42D3-80F9-AE2B9FD45F7A}"/>
                </a:ext>
              </a:extLst>
            </p:cNvPr>
            <p:cNvSpPr/>
            <p:nvPr/>
          </p:nvSpPr>
          <p:spPr>
            <a:xfrm>
              <a:off x="1648912" y="-137135"/>
              <a:ext cx="69751" cy="110916"/>
            </a:xfrm>
            <a:custGeom>
              <a:avLst/>
              <a:gdLst>
                <a:gd name="connsiteX0" fmla="*/ 69752 w 69751"/>
                <a:gd name="connsiteY0" fmla="*/ 18296 h 110916"/>
                <a:gd name="connsiteX1" fmla="*/ 19725 w 69751"/>
                <a:gd name="connsiteY1" fmla="*/ 18296 h 110916"/>
                <a:gd name="connsiteX2" fmla="*/ 19725 w 69751"/>
                <a:gd name="connsiteY2" fmla="*/ 45739 h 110916"/>
                <a:gd name="connsiteX3" fmla="*/ 56888 w 69751"/>
                <a:gd name="connsiteY3" fmla="*/ 45739 h 110916"/>
                <a:gd name="connsiteX4" fmla="*/ 56888 w 69751"/>
                <a:gd name="connsiteY4" fmla="*/ 63749 h 110916"/>
                <a:gd name="connsiteX5" fmla="*/ 19725 w 69751"/>
                <a:gd name="connsiteY5" fmla="*/ 63749 h 110916"/>
                <a:gd name="connsiteX6" fmla="*/ 19725 w 69751"/>
                <a:gd name="connsiteY6" fmla="*/ 110917 h 110916"/>
                <a:gd name="connsiteX7" fmla="*/ 0 w 69751"/>
                <a:gd name="connsiteY7" fmla="*/ 110917 h 110916"/>
                <a:gd name="connsiteX8" fmla="*/ 0 w 69751"/>
                <a:gd name="connsiteY8" fmla="*/ 0 h 110916"/>
                <a:gd name="connsiteX9" fmla="*/ 69466 w 69751"/>
                <a:gd name="connsiteY9" fmla="*/ 0 h 110916"/>
                <a:gd name="connsiteX10" fmla="*/ 69466 w 69751"/>
                <a:gd name="connsiteY10" fmla="*/ 18296 h 11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916">
                  <a:moveTo>
                    <a:pt x="69752" y="18296"/>
                  </a:moveTo>
                  <a:lnTo>
                    <a:pt x="19725" y="18296"/>
                  </a:lnTo>
                  <a:lnTo>
                    <a:pt x="19725" y="45739"/>
                  </a:lnTo>
                  <a:lnTo>
                    <a:pt x="56888" y="45739"/>
                  </a:lnTo>
                  <a:lnTo>
                    <a:pt x="56888" y="63749"/>
                  </a:lnTo>
                  <a:lnTo>
                    <a:pt x="19725" y="63749"/>
                  </a:lnTo>
                  <a:lnTo>
                    <a:pt x="19725" y="110917"/>
                  </a:lnTo>
                  <a:lnTo>
                    <a:pt x="0" y="110917"/>
                  </a:lnTo>
                  <a:lnTo>
                    <a:pt x="0" y="0"/>
                  </a:lnTo>
                  <a:lnTo>
                    <a:pt x="69466" y="0"/>
                  </a:lnTo>
                  <a:lnTo>
                    <a:pt x="69466" y="18296"/>
                  </a:lnTo>
                  <a:close/>
                </a:path>
              </a:pathLst>
            </a:custGeom>
            <a:grpFill/>
            <a:ln w="2856" cap="flat">
              <a:noFill/>
              <a:prstDash val="solid"/>
              <a:miter/>
            </a:ln>
          </p:spPr>
          <p:txBody>
            <a:bodyPr rtlCol="0" anchor="ctr"/>
            <a:lstStyle/>
            <a:p>
              <a:endParaRPr lang="de-DE"/>
            </a:p>
          </p:txBody>
        </p:sp>
        <p:sp>
          <p:nvSpPr>
            <p:cNvPr id="192" name="Freihandform: Form 191">
              <a:extLst>
                <a:ext uri="{FF2B5EF4-FFF2-40B4-BE49-F238E27FC236}">
                  <a16:creationId xmlns:a16="http://schemas.microsoft.com/office/drawing/2014/main" id="{9231ADBC-6720-44B1-91CE-5B3623A76179}"/>
                </a:ext>
              </a:extLst>
            </p:cNvPr>
            <p:cNvSpPr/>
            <p:nvPr/>
          </p:nvSpPr>
          <p:spPr>
            <a:xfrm>
              <a:off x="1729527"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93" name="Freihandform: Form 192">
              <a:extLst>
                <a:ext uri="{FF2B5EF4-FFF2-40B4-BE49-F238E27FC236}">
                  <a16:creationId xmlns:a16="http://schemas.microsoft.com/office/drawing/2014/main" id="{67BE52C5-9CF5-45B5-B581-F672EA186A78}"/>
                </a:ext>
              </a:extLst>
            </p:cNvPr>
            <p:cNvSpPr/>
            <p:nvPr/>
          </p:nvSpPr>
          <p:spPr>
            <a:xfrm>
              <a:off x="1790989"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194" name="Freihandform: Form 193">
              <a:extLst>
                <a:ext uri="{FF2B5EF4-FFF2-40B4-BE49-F238E27FC236}">
                  <a16:creationId xmlns:a16="http://schemas.microsoft.com/office/drawing/2014/main" id="{28C387CA-3953-4412-97A1-F37B230FEF85}"/>
                </a:ext>
              </a:extLst>
            </p:cNvPr>
            <p:cNvSpPr/>
            <p:nvPr/>
          </p:nvSpPr>
          <p:spPr>
            <a:xfrm>
              <a:off x="1831868"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581 w 72896"/>
                <a:gd name="connsiteY10" fmla="*/ 34590 h 83759"/>
                <a:gd name="connsiteX11" fmla="*/ 54887 w 72896"/>
                <a:gd name="connsiteY11" fmla="*/ 34590 h 83759"/>
                <a:gd name="connsiteX12" fmla="*/ 37163 w 72896"/>
                <a:gd name="connsiteY12" fmla="*/ 15151 h 83759"/>
                <a:gd name="connsiteX13" fmla="*/ 18581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581" y="34590"/>
                  </a:moveTo>
                  <a:lnTo>
                    <a:pt x="54887" y="34590"/>
                  </a:lnTo>
                  <a:cubicBezTo>
                    <a:pt x="54029" y="22298"/>
                    <a:pt x="47740" y="15151"/>
                    <a:pt x="37163" y="15151"/>
                  </a:cubicBezTo>
                  <a:cubicBezTo>
                    <a:pt x="26872" y="15151"/>
                    <a:pt x="20297" y="22298"/>
                    <a:pt x="18581" y="34590"/>
                  </a:cubicBezTo>
                  <a:close/>
                </a:path>
              </a:pathLst>
            </a:custGeom>
            <a:grpFill/>
            <a:ln w="2856" cap="flat">
              <a:noFill/>
              <a:prstDash val="solid"/>
              <a:miter/>
            </a:ln>
          </p:spPr>
          <p:txBody>
            <a:bodyPr rtlCol="0" anchor="ctr"/>
            <a:lstStyle/>
            <a:p>
              <a:endParaRPr lang="de-DE"/>
            </a:p>
          </p:txBody>
        </p:sp>
        <p:sp>
          <p:nvSpPr>
            <p:cNvPr id="195" name="Freihandform: Form 194">
              <a:extLst>
                <a:ext uri="{FF2B5EF4-FFF2-40B4-BE49-F238E27FC236}">
                  <a16:creationId xmlns:a16="http://schemas.microsoft.com/office/drawing/2014/main" id="{F9D8BDF5-C706-4F5E-9A8A-C1A63B8C8E13}"/>
                </a:ext>
              </a:extLst>
            </p:cNvPr>
            <p:cNvSpPr/>
            <p:nvPr/>
          </p:nvSpPr>
          <p:spPr>
            <a:xfrm>
              <a:off x="1921344"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296 w 74611"/>
                <a:gd name="connsiteY12" fmla="*/ 76613 h 118921"/>
                <a:gd name="connsiteX13" fmla="*/ 36877 w 74611"/>
                <a:gd name="connsiteY13" fmla="*/ 102341 h 118921"/>
                <a:gd name="connsiteX14" fmla="*/ 56030 w 74611"/>
                <a:gd name="connsiteY14" fmla="*/ 91764 h 118921"/>
                <a:gd name="connsiteX15" fmla="*/ 56030 w 74611"/>
                <a:gd name="connsiteY15" fmla="*/ 62319 h 118921"/>
                <a:gd name="connsiteX16" fmla="*/ 36877 w 74611"/>
                <a:gd name="connsiteY16" fmla="*/ 51742 h 118921"/>
                <a:gd name="connsiteX17" fmla="*/ 18296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296" y="76613"/>
                  </a:moveTo>
                  <a:cubicBezTo>
                    <a:pt x="18296" y="92907"/>
                    <a:pt x="25156" y="102341"/>
                    <a:pt x="36877" y="102341"/>
                  </a:cubicBezTo>
                  <a:cubicBezTo>
                    <a:pt x="44024" y="102341"/>
                    <a:pt x="50027" y="98910"/>
                    <a:pt x="56030" y="91764"/>
                  </a:cubicBezTo>
                  <a:lnTo>
                    <a:pt x="56030" y="62319"/>
                  </a:lnTo>
                  <a:cubicBezTo>
                    <a:pt x="50599" y="55173"/>
                    <a:pt x="44595" y="51742"/>
                    <a:pt x="36877" y="51742"/>
                  </a:cubicBezTo>
                  <a:cubicBezTo>
                    <a:pt x="24871" y="51742"/>
                    <a:pt x="18296" y="60604"/>
                    <a:pt x="18296" y="76613"/>
                  </a:cubicBezTo>
                  <a:close/>
                </a:path>
              </a:pathLst>
            </a:custGeom>
            <a:grpFill/>
            <a:ln w="2856" cap="flat">
              <a:noFill/>
              <a:prstDash val="solid"/>
              <a:miter/>
            </a:ln>
          </p:spPr>
          <p:txBody>
            <a:bodyPr rtlCol="0" anchor="ctr"/>
            <a:lstStyle/>
            <a:p>
              <a:endParaRPr lang="de-DE"/>
            </a:p>
          </p:txBody>
        </p:sp>
        <p:sp>
          <p:nvSpPr>
            <p:cNvPr id="196" name="Freihandform: Form 195">
              <a:extLst>
                <a:ext uri="{FF2B5EF4-FFF2-40B4-BE49-F238E27FC236}">
                  <a16:creationId xmlns:a16="http://schemas.microsoft.com/office/drawing/2014/main" id="{8CE5B84B-8121-4113-A387-B86B440A9E34}"/>
                </a:ext>
              </a:extLst>
            </p:cNvPr>
            <p:cNvSpPr/>
            <p:nvPr/>
          </p:nvSpPr>
          <p:spPr>
            <a:xfrm>
              <a:off x="202082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197" name="Freihandform: Form 196">
              <a:extLst>
                <a:ext uri="{FF2B5EF4-FFF2-40B4-BE49-F238E27FC236}">
                  <a16:creationId xmlns:a16="http://schemas.microsoft.com/office/drawing/2014/main" id="{726B9D94-72EF-447F-BBFC-C72A09280A06}"/>
                </a:ext>
              </a:extLst>
            </p:cNvPr>
            <p:cNvSpPr/>
            <p:nvPr/>
          </p:nvSpPr>
          <p:spPr>
            <a:xfrm>
              <a:off x="2082002"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440 w 23727"/>
                <a:gd name="connsiteY5" fmla="*/ 115491 h 115490"/>
                <a:gd name="connsiteX6" fmla="*/ 2859 w 23727"/>
                <a:gd name="connsiteY6" fmla="*/ 115491 h 115490"/>
                <a:gd name="connsiteX7" fmla="*/ 2859 w 23727"/>
                <a:gd name="connsiteY7" fmla="*/ 35448 h 115490"/>
                <a:gd name="connsiteX8" fmla="*/ 21440 w 23727"/>
                <a:gd name="connsiteY8" fmla="*/ 35448 h 115490"/>
                <a:gd name="connsiteX9" fmla="*/ 21440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1" y="0"/>
                    <a:pt x="11721" y="0"/>
                  </a:cubicBezTo>
                  <a:cubicBezTo>
                    <a:pt x="18581" y="0"/>
                    <a:pt x="23727" y="4860"/>
                    <a:pt x="23727" y="11435"/>
                  </a:cubicBezTo>
                  <a:close/>
                  <a:moveTo>
                    <a:pt x="21440" y="115491"/>
                  </a:moveTo>
                  <a:lnTo>
                    <a:pt x="2859" y="115491"/>
                  </a:lnTo>
                  <a:lnTo>
                    <a:pt x="2859" y="35448"/>
                  </a:lnTo>
                  <a:lnTo>
                    <a:pt x="21440" y="35448"/>
                  </a:lnTo>
                  <a:lnTo>
                    <a:pt x="21440" y="115491"/>
                  </a:lnTo>
                  <a:close/>
                </a:path>
              </a:pathLst>
            </a:custGeom>
            <a:grpFill/>
            <a:ln w="2856" cap="flat">
              <a:noFill/>
              <a:prstDash val="solid"/>
              <a:miter/>
            </a:ln>
          </p:spPr>
          <p:txBody>
            <a:bodyPr rtlCol="0" anchor="ctr"/>
            <a:lstStyle/>
            <a:p>
              <a:endParaRPr lang="de-DE"/>
            </a:p>
          </p:txBody>
        </p:sp>
        <p:sp>
          <p:nvSpPr>
            <p:cNvPr id="198" name="Freihandform: Form 197">
              <a:extLst>
                <a:ext uri="{FF2B5EF4-FFF2-40B4-BE49-F238E27FC236}">
                  <a16:creationId xmlns:a16="http://schemas.microsoft.com/office/drawing/2014/main" id="{9540350F-D213-4BCD-AA7A-02FB0CC7745C}"/>
                </a:ext>
              </a:extLst>
            </p:cNvPr>
            <p:cNvSpPr/>
            <p:nvPr/>
          </p:nvSpPr>
          <p:spPr>
            <a:xfrm>
              <a:off x="2123453" y="-108548"/>
              <a:ext cx="67464" cy="84045"/>
            </a:xfrm>
            <a:custGeom>
              <a:avLst/>
              <a:gdLst>
                <a:gd name="connsiteX0" fmla="*/ 66893 w 67464"/>
                <a:gd name="connsiteY0" fmla="*/ 71181 h 84045"/>
                <a:gd name="connsiteX1" fmla="*/ 38306 w 67464"/>
                <a:gd name="connsiteY1" fmla="*/ 84045 h 84045"/>
                <a:gd name="connsiteX2" fmla="*/ 0 w 67464"/>
                <a:gd name="connsiteY2" fmla="*/ 42308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8"/>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4"/>
                    <a:pt x="55173" y="58031"/>
                  </a:cubicBezTo>
                  <a:lnTo>
                    <a:pt x="66893" y="71181"/>
                  </a:lnTo>
                  <a:close/>
                </a:path>
              </a:pathLst>
            </a:custGeom>
            <a:grpFill/>
            <a:ln w="2856" cap="flat">
              <a:noFill/>
              <a:prstDash val="solid"/>
              <a:miter/>
            </a:ln>
          </p:spPr>
          <p:txBody>
            <a:bodyPr rtlCol="0" anchor="ctr"/>
            <a:lstStyle/>
            <a:p>
              <a:endParaRPr lang="de-DE"/>
            </a:p>
          </p:txBody>
        </p:sp>
        <p:sp>
          <p:nvSpPr>
            <p:cNvPr id="199" name="Freihandform: Form 198">
              <a:extLst>
                <a:ext uri="{FF2B5EF4-FFF2-40B4-BE49-F238E27FC236}">
                  <a16:creationId xmlns:a16="http://schemas.microsoft.com/office/drawing/2014/main" id="{A338168E-A665-4070-82F8-B4F3AC40C2EF}"/>
                </a:ext>
              </a:extLst>
            </p:cNvPr>
            <p:cNvSpPr/>
            <p:nvPr/>
          </p:nvSpPr>
          <p:spPr>
            <a:xfrm>
              <a:off x="2206927" y="-143138"/>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7 h 116920"/>
                <a:gd name="connsiteX10" fmla="*/ 18867 w 68894"/>
                <a:gd name="connsiteY10" fmla="*/ 46597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00" name="Freihandform: Form 199">
              <a:extLst>
                <a:ext uri="{FF2B5EF4-FFF2-40B4-BE49-F238E27FC236}">
                  <a16:creationId xmlns:a16="http://schemas.microsoft.com/office/drawing/2014/main" id="{E4977334-E4CD-4CEB-A007-6016B723D1A1}"/>
                </a:ext>
              </a:extLst>
            </p:cNvPr>
            <p:cNvSpPr/>
            <p:nvPr/>
          </p:nvSpPr>
          <p:spPr>
            <a:xfrm>
              <a:off x="2297261"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201" name="Freihandform: Form 200">
              <a:extLst>
                <a:ext uri="{FF2B5EF4-FFF2-40B4-BE49-F238E27FC236}">
                  <a16:creationId xmlns:a16="http://schemas.microsoft.com/office/drawing/2014/main" id="{95CECBD0-8D11-4D68-87C2-5EFC233E343C}"/>
                </a:ext>
              </a:extLst>
            </p:cNvPr>
            <p:cNvSpPr/>
            <p:nvPr/>
          </p:nvSpPr>
          <p:spPr>
            <a:xfrm>
              <a:off x="2346430" y="-137135"/>
              <a:ext cx="102912" cy="110630"/>
            </a:xfrm>
            <a:custGeom>
              <a:avLst/>
              <a:gdLst>
                <a:gd name="connsiteX0" fmla="*/ 40879 w 102912"/>
                <a:gd name="connsiteY0" fmla="*/ 0 h 110630"/>
                <a:gd name="connsiteX1" fmla="*/ 61748 w 102912"/>
                <a:gd name="connsiteY1" fmla="*/ 0 h 110630"/>
                <a:gd name="connsiteX2" fmla="*/ 102912 w 102912"/>
                <a:gd name="connsiteY2" fmla="*/ 110631 h 110630"/>
                <a:gd name="connsiteX3" fmla="*/ 81472 w 102912"/>
                <a:gd name="connsiteY3" fmla="*/ 110631 h 110630"/>
                <a:gd name="connsiteX4" fmla="*/ 73468 w 102912"/>
                <a:gd name="connsiteY4" fmla="*/ 87190 h 110630"/>
                <a:gd name="connsiteX5" fmla="*/ 28873 w 102912"/>
                <a:gd name="connsiteY5" fmla="*/ 87190 h 110630"/>
                <a:gd name="connsiteX6" fmla="*/ 20868 w 102912"/>
                <a:gd name="connsiteY6" fmla="*/ 110631 h 110630"/>
                <a:gd name="connsiteX7" fmla="*/ 0 w 102912"/>
                <a:gd name="connsiteY7" fmla="*/ 110631 h 110630"/>
                <a:gd name="connsiteX8" fmla="*/ 40879 w 102912"/>
                <a:gd name="connsiteY8" fmla="*/ 0 h 110630"/>
                <a:gd name="connsiteX9" fmla="*/ 34876 w 102912"/>
                <a:gd name="connsiteY9" fmla="*/ 69466 h 110630"/>
                <a:gd name="connsiteX10" fmla="*/ 67179 w 102912"/>
                <a:gd name="connsiteY10" fmla="*/ 69466 h 110630"/>
                <a:gd name="connsiteX11" fmla="*/ 51170 w 102912"/>
                <a:gd name="connsiteY11" fmla="*/ 22584 h 110630"/>
                <a:gd name="connsiteX12" fmla="*/ 50885 w 102912"/>
                <a:gd name="connsiteY12" fmla="*/ 22584 h 110630"/>
                <a:gd name="connsiteX13" fmla="*/ 34876 w 102912"/>
                <a:gd name="connsiteY13" fmla="*/ 6946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2912" h="110630">
                  <a:moveTo>
                    <a:pt x="40879" y="0"/>
                  </a:moveTo>
                  <a:lnTo>
                    <a:pt x="61748" y="0"/>
                  </a:lnTo>
                  <a:lnTo>
                    <a:pt x="102912" y="110631"/>
                  </a:lnTo>
                  <a:lnTo>
                    <a:pt x="81472" y="110631"/>
                  </a:lnTo>
                  <a:lnTo>
                    <a:pt x="73468" y="87190"/>
                  </a:lnTo>
                  <a:lnTo>
                    <a:pt x="28873" y="87190"/>
                  </a:lnTo>
                  <a:lnTo>
                    <a:pt x="20868" y="110631"/>
                  </a:lnTo>
                  <a:lnTo>
                    <a:pt x="0" y="110631"/>
                  </a:lnTo>
                  <a:lnTo>
                    <a:pt x="40879" y="0"/>
                  </a:lnTo>
                  <a:close/>
                  <a:moveTo>
                    <a:pt x="34876" y="69466"/>
                  </a:moveTo>
                  <a:lnTo>
                    <a:pt x="67179" y="69466"/>
                  </a:lnTo>
                  <a:lnTo>
                    <a:pt x="51170" y="22584"/>
                  </a:lnTo>
                  <a:lnTo>
                    <a:pt x="50885" y="22584"/>
                  </a:lnTo>
                  <a:lnTo>
                    <a:pt x="34876" y="69466"/>
                  </a:lnTo>
                  <a:close/>
                </a:path>
              </a:pathLst>
            </a:custGeom>
            <a:grpFill/>
            <a:ln w="2856" cap="flat">
              <a:noFill/>
              <a:prstDash val="solid"/>
              <a:miter/>
            </a:ln>
          </p:spPr>
          <p:txBody>
            <a:bodyPr rtlCol="0" anchor="ctr"/>
            <a:lstStyle/>
            <a:p>
              <a:endParaRPr lang="de-DE"/>
            </a:p>
          </p:txBody>
        </p:sp>
        <p:sp>
          <p:nvSpPr>
            <p:cNvPr id="202" name="Freihandform: Form 201">
              <a:extLst>
                <a:ext uri="{FF2B5EF4-FFF2-40B4-BE49-F238E27FC236}">
                  <a16:creationId xmlns:a16="http://schemas.microsoft.com/office/drawing/2014/main" id="{359037B3-2426-4807-9D58-A179326C8176}"/>
                </a:ext>
              </a:extLst>
            </p:cNvPr>
            <p:cNvSpPr/>
            <p:nvPr/>
          </p:nvSpPr>
          <p:spPr>
            <a:xfrm>
              <a:off x="2465923" y="-143138"/>
              <a:ext cx="18581" cy="116634"/>
            </a:xfrm>
            <a:custGeom>
              <a:avLst/>
              <a:gdLst>
                <a:gd name="connsiteX0" fmla="*/ 18581 w 18581"/>
                <a:gd name="connsiteY0" fmla="*/ 116634 h 116634"/>
                <a:gd name="connsiteX1" fmla="*/ 0 w 18581"/>
                <a:gd name="connsiteY1" fmla="*/ 116634 h 116634"/>
                <a:gd name="connsiteX2" fmla="*/ 0 w 18581"/>
                <a:gd name="connsiteY2" fmla="*/ 4288 h 116634"/>
                <a:gd name="connsiteX3" fmla="*/ 18581 w 18581"/>
                <a:gd name="connsiteY3" fmla="*/ 0 h 116634"/>
                <a:gd name="connsiteX4" fmla="*/ 18581 w 18581"/>
                <a:gd name="connsiteY4" fmla="*/ 116634 h 116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634">
                  <a:moveTo>
                    <a:pt x="18581" y="116634"/>
                  </a:moveTo>
                  <a:lnTo>
                    <a:pt x="0" y="116634"/>
                  </a:lnTo>
                  <a:lnTo>
                    <a:pt x="0" y="4288"/>
                  </a:lnTo>
                  <a:lnTo>
                    <a:pt x="18581" y="0"/>
                  </a:lnTo>
                  <a:lnTo>
                    <a:pt x="18581" y="116634"/>
                  </a:lnTo>
                  <a:close/>
                </a:path>
              </a:pathLst>
            </a:custGeom>
            <a:grpFill/>
            <a:ln w="2856" cap="flat">
              <a:noFill/>
              <a:prstDash val="solid"/>
              <a:miter/>
            </a:ln>
          </p:spPr>
          <p:txBody>
            <a:bodyPr rtlCol="0" anchor="ctr"/>
            <a:lstStyle/>
            <a:p>
              <a:endParaRPr lang="de-DE"/>
            </a:p>
          </p:txBody>
        </p:sp>
        <p:sp>
          <p:nvSpPr>
            <p:cNvPr id="203" name="Freihandform: Form 202">
              <a:extLst>
                <a:ext uri="{FF2B5EF4-FFF2-40B4-BE49-F238E27FC236}">
                  <a16:creationId xmlns:a16="http://schemas.microsoft.com/office/drawing/2014/main" id="{4CE26C18-26A1-421E-8E85-A6BC549540F3}"/>
                </a:ext>
              </a:extLst>
            </p:cNvPr>
            <p:cNvSpPr/>
            <p:nvPr/>
          </p:nvSpPr>
          <p:spPr>
            <a:xfrm>
              <a:off x="2504515"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2" y="34590"/>
                  </a:lnTo>
                  <a:cubicBezTo>
                    <a:pt x="54315" y="22298"/>
                    <a:pt x="48026" y="15151"/>
                    <a:pt x="37449" y="15151"/>
                  </a:cubicBezTo>
                  <a:cubicBezTo>
                    <a:pt x="27157" y="15151"/>
                    <a:pt x="20582" y="22298"/>
                    <a:pt x="18867" y="34590"/>
                  </a:cubicBezTo>
                  <a:close/>
                </a:path>
              </a:pathLst>
            </a:custGeom>
            <a:grpFill/>
            <a:ln w="2856" cap="flat">
              <a:noFill/>
              <a:prstDash val="solid"/>
              <a:miter/>
            </a:ln>
          </p:spPr>
          <p:txBody>
            <a:bodyPr rtlCol="0" anchor="ctr"/>
            <a:lstStyle/>
            <a:p>
              <a:endParaRPr lang="de-DE"/>
            </a:p>
          </p:txBody>
        </p:sp>
        <p:sp>
          <p:nvSpPr>
            <p:cNvPr id="204" name="Freihandform: Form 203">
              <a:extLst>
                <a:ext uri="{FF2B5EF4-FFF2-40B4-BE49-F238E27FC236}">
                  <a16:creationId xmlns:a16="http://schemas.microsoft.com/office/drawing/2014/main" id="{BDE69F5E-48A9-470C-9544-710690567A3A}"/>
                </a:ext>
              </a:extLst>
            </p:cNvPr>
            <p:cNvSpPr/>
            <p:nvPr/>
          </p:nvSpPr>
          <p:spPr>
            <a:xfrm>
              <a:off x="2587703" y="-106547"/>
              <a:ext cx="76612" cy="80043"/>
            </a:xfrm>
            <a:custGeom>
              <a:avLst/>
              <a:gdLst>
                <a:gd name="connsiteX0" fmla="*/ 76613 w 76612"/>
                <a:gd name="connsiteY0" fmla="*/ 80043 h 80043"/>
                <a:gd name="connsiteX1" fmla="*/ 55172 w 76612"/>
                <a:gd name="connsiteY1" fmla="*/ 80043 h 80043"/>
                <a:gd name="connsiteX2" fmla="*/ 38020 w 76612"/>
                <a:gd name="connsiteY2" fmla="*/ 52314 h 80043"/>
                <a:gd name="connsiteX3" fmla="*/ 37735 w 76612"/>
                <a:gd name="connsiteY3" fmla="*/ 52314 h 80043"/>
                <a:gd name="connsiteX4" fmla="*/ 21154 w 76612"/>
                <a:gd name="connsiteY4" fmla="*/ 80043 h 80043"/>
                <a:gd name="connsiteX5" fmla="*/ 0 w 76612"/>
                <a:gd name="connsiteY5" fmla="*/ 80043 h 80043"/>
                <a:gd name="connsiteX6" fmla="*/ 27443 w 76612"/>
                <a:gd name="connsiteY6" fmla="*/ 38592 h 80043"/>
                <a:gd name="connsiteX7" fmla="*/ 2001 w 76612"/>
                <a:gd name="connsiteY7" fmla="*/ 0 h 80043"/>
                <a:gd name="connsiteX8" fmla="*/ 23155 w 76612"/>
                <a:gd name="connsiteY8" fmla="*/ 0 h 80043"/>
                <a:gd name="connsiteX9" fmla="*/ 38306 w 76612"/>
                <a:gd name="connsiteY9" fmla="*/ 24585 h 80043"/>
                <a:gd name="connsiteX10" fmla="*/ 38592 w 76612"/>
                <a:gd name="connsiteY10" fmla="*/ 24585 h 80043"/>
                <a:gd name="connsiteX11" fmla="*/ 53457 w 76612"/>
                <a:gd name="connsiteY11" fmla="*/ 0 h 80043"/>
                <a:gd name="connsiteX12" fmla="*/ 74326 w 76612"/>
                <a:gd name="connsiteY12" fmla="*/ 0 h 80043"/>
                <a:gd name="connsiteX13" fmla="*/ 49169 w 76612"/>
                <a:gd name="connsiteY13" fmla="*/ 38306 h 80043"/>
                <a:gd name="connsiteX14" fmla="*/ 76613 w 76612"/>
                <a:gd name="connsiteY14" fmla="*/ 80043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612" h="80043">
                  <a:moveTo>
                    <a:pt x="76613" y="80043"/>
                  </a:moveTo>
                  <a:lnTo>
                    <a:pt x="55172" y="80043"/>
                  </a:lnTo>
                  <a:lnTo>
                    <a:pt x="38020" y="52314"/>
                  </a:lnTo>
                  <a:lnTo>
                    <a:pt x="37735" y="52314"/>
                  </a:lnTo>
                  <a:lnTo>
                    <a:pt x="21154" y="80043"/>
                  </a:lnTo>
                  <a:lnTo>
                    <a:pt x="0" y="80043"/>
                  </a:lnTo>
                  <a:lnTo>
                    <a:pt x="27443" y="38592"/>
                  </a:lnTo>
                  <a:lnTo>
                    <a:pt x="2001" y="0"/>
                  </a:lnTo>
                  <a:lnTo>
                    <a:pt x="23155" y="0"/>
                  </a:lnTo>
                  <a:lnTo>
                    <a:pt x="38306" y="24585"/>
                  </a:lnTo>
                  <a:lnTo>
                    <a:pt x="38592" y="24585"/>
                  </a:lnTo>
                  <a:lnTo>
                    <a:pt x="53457" y="0"/>
                  </a:lnTo>
                  <a:lnTo>
                    <a:pt x="74326" y="0"/>
                  </a:lnTo>
                  <a:lnTo>
                    <a:pt x="49169" y="38306"/>
                  </a:lnTo>
                  <a:lnTo>
                    <a:pt x="76613" y="80043"/>
                  </a:lnTo>
                  <a:close/>
                </a:path>
              </a:pathLst>
            </a:custGeom>
            <a:grpFill/>
            <a:ln w="2856" cap="flat">
              <a:noFill/>
              <a:prstDash val="solid"/>
              <a:miter/>
            </a:ln>
          </p:spPr>
          <p:txBody>
            <a:bodyPr rtlCol="0" anchor="ctr"/>
            <a:lstStyle/>
            <a:p>
              <a:endParaRPr lang="de-DE"/>
            </a:p>
          </p:txBody>
        </p:sp>
        <p:sp>
          <p:nvSpPr>
            <p:cNvPr id="205" name="Freihandform: Form 204">
              <a:extLst>
                <a:ext uri="{FF2B5EF4-FFF2-40B4-BE49-F238E27FC236}">
                  <a16:creationId xmlns:a16="http://schemas.microsoft.com/office/drawing/2014/main" id="{A880A8E5-48E1-4DC6-9986-BB3E5AADC081}"/>
                </a:ext>
              </a:extLst>
            </p:cNvPr>
            <p:cNvSpPr/>
            <p:nvPr/>
          </p:nvSpPr>
          <p:spPr>
            <a:xfrm>
              <a:off x="2674316" y="-108262"/>
              <a:ext cx="67755" cy="83759"/>
            </a:xfrm>
            <a:custGeom>
              <a:avLst/>
              <a:gdLst>
                <a:gd name="connsiteX0" fmla="*/ 34309 w 67755"/>
                <a:gd name="connsiteY0" fmla="*/ 32303 h 83759"/>
                <a:gd name="connsiteX1" fmla="*/ 49460 w 67755"/>
                <a:gd name="connsiteY1" fmla="*/ 34018 h 83759"/>
                <a:gd name="connsiteX2" fmla="*/ 49460 w 67755"/>
                <a:gd name="connsiteY2" fmla="*/ 31160 h 83759"/>
                <a:gd name="connsiteX3" fmla="*/ 31736 w 67755"/>
                <a:gd name="connsiteY3" fmla="*/ 15723 h 83759"/>
                <a:gd name="connsiteX4" fmla="*/ 11440 w 67755"/>
                <a:gd name="connsiteY4" fmla="*/ 20297 h 83759"/>
                <a:gd name="connsiteX5" fmla="*/ 7438 w 67755"/>
                <a:gd name="connsiteY5" fmla="*/ 4574 h 83759"/>
                <a:gd name="connsiteX6" fmla="*/ 33737 w 67755"/>
                <a:gd name="connsiteY6" fmla="*/ 0 h 83759"/>
                <a:gd name="connsiteX7" fmla="*/ 67756 w 67755"/>
                <a:gd name="connsiteY7" fmla="*/ 30874 h 83759"/>
                <a:gd name="connsiteX8" fmla="*/ 67756 w 67755"/>
                <a:gd name="connsiteY8" fmla="*/ 82044 h 83759"/>
                <a:gd name="connsiteX9" fmla="*/ 50032 w 67755"/>
                <a:gd name="connsiteY9" fmla="*/ 82044 h 83759"/>
                <a:gd name="connsiteX10" fmla="*/ 50032 w 67755"/>
                <a:gd name="connsiteY10" fmla="*/ 73468 h 83759"/>
                <a:gd name="connsiteX11" fmla="*/ 49746 w 67755"/>
                <a:gd name="connsiteY11" fmla="*/ 73468 h 83759"/>
                <a:gd name="connsiteX12" fmla="*/ 26305 w 67755"/>
                <a:gd name="connsiteY12" fmla="*/ 83759 h 83759"/>
                <a:gd name="connsiteX13" fmla="*/ 5 w 67755"/>
                <a:gd name="connsiteY13" fmla="*/ 58317 h 83759"/>
                <a:gd name="connsiteX14" fmla="*/ 34309 w 67755"/>
                <a:gd name="connsiteY14" fmla="*/ 32303 h 83759"/>
                <a:gd name="connsiteX15" fmla="*/ 31165 w 67755"/>
                <a:gd name="connsiteY15" fmla="*/ 69752 h 83759"/>
                <a:gd name="connsiteX16" fmla="*/ 49460 w 67755"/>
                <a:gd name="connsiteY16" fmla="*/ 60032 h 83759"/>
                <a:gd name="connsiteX17" fmla="*/ 49460 w 67755"/>
                <a:gd name="connsiteY17" fmla="*/ 46311 h 83759"/>
                <a:gd name="connsiteX18" fmla="*/ 36310 w 67755"/>
                <a:gd name="connsiteY18" fmla="*/ 44881 h 83759"/>
                <a:gd name="connsiteX19" fmla="*/ 17729 w 67755"/>
                <a:gd name="connsiteY19" fmla="*/ 58031 h 83759"/>
                <a:gd name="connsiteX20" fmla="*/ 31165 w 67755"/>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5" h="83759">
                  <a:moveTo>
                    <a:pt x="34309" y="32303"/>
                  </a:moveTo>
                  <a:cubicBezTo>
                    <a:pt x="39455" y="32303"/>
                    <a:pt x="44315" y="32589"/>
                    <a:pt x="49460" y="34018"/>
                  </a:cubicBezTo>
                  <a:lnTo>
                    <a:pt x="49460" y="31160"/>
                  </a:lnTo>
                  <a:cubicBezTo>
                    <a:pt x="49460" y="20868"/>
                    <a:pt x="43457" y="15723"/>
                    <a:pt x="31736" y="15723"/>
                  </a:cubicBezTo>
                  <a:cubicBezTo>
                    <a:pt x="25161" y="15723"/>
                    <a:pt x="18015" y="17152"/>
                    <a:pt x="11440" y="20297"/>
                  </a:cubicBezTo>
                  <a:lnTo>
                    <a:pt x="7438" y="4574"/>
                  </a:lnTo>
                  <a:cubicBezTo>
                    <a:pt x="14870" y="1715"/>
                    <a:pt x="24590" y="0"/>
                    <a:pt x="33737" y="0"/>
                  </a:cubicBezTo>
                  <a:cubicBezTo>
                    <a:pt x="56321" y="0"/>
                    <a:pt x="67756" y="10577"/>
                    <a:pt x="67756" y="30874"/>
                  </a:cubicBezTo>
                  <a:lnTo>
                    <a:pt x="67756" y="82044"/>
                  </a:lnTo>
                  <a:lnTo>
                    <a:pt x="50032" y="82044"/>
                  </a:lnTo>
                  <a:lnTo>
                    <a:pt x="50032" y="73468"/>
                  </a:lnTo>
                  <a:lnTo>
                    <a:pt x="49746" y="73468"/>
                  </a:lnTo>
                  <a:cubicBezTo>
                    <a:pt x="42885" y="80615"/>
                    <a:pt x="35738" y="83759"/>
                    <a:pt x="26305" y="83759"/>
                  </a:cubicBezTo>
                  <a:cubicBezTo>
                    <a:pt x="10296" y="83759"/>
                    <a:pt x="5" y="73754"/>
                    <a:pt x="5" y="58317"/>
                  </a:cubicBezTo>
                  <a:cubicBezTo>
                    <a:pt x="-281" y="41451"/>
                    <a:pt x="11726" y="32303"/>
                    <a:pt x="34309" y="32303"/>
                  </a:cubicBezTo>
                  <a:close/>
                  <a:moveTo>
                    <a:pt x="31165" y="69752"/>
                  </a:moveTo>
                  <a:cubicBezTo>
                    <a:pt x="38025" y="69752"/>
                    <a:pt x="44315" y="66321"/>
                    <a:pt x="49460" y="60032"/>
                  </a:cubicBezTo>
                  <a:lnTo>
                    <a:pt x="49460" y="46311"/>
                  </a:lnTo>
                  <a:cubicBezTo>
                    <a:pt x="45172" y="45167"/>
                    <a:pt x="40598" y="44881"/>
                    <a:pt x="36310" y="44881"/>
                  </a:cubicBezTo>
                  <a:cubicBezTo>
                    <a:pt x="24590" y="44881"/>
                    <a:pt x="17729" y="49455"/>
                    <a:pt x="17729" y="58031"/>
                  </a:cubicBezTo>
                  <a:cubicBezTo>
                    <a:pt x="17729" y="65178"/>
                    <a:pt x="22874" y="69752"/>
                    <a:pt x="31165" y="69752"/>
                  </a:cubicBezTo>
                  <a:close/>
                </a:path>
              </a:pathLst>
            </a:custGeom>
            <a:grpFill/>
            <a:ln w="2856" cap="flat">
              <a:noFill/>
              <a:prstDash val="solid"/>
              <a:miter/>
            </a:ln>
          </p:spPr>
          <p:txBody>
            <a:bodyPr rtlCol="0" anchor="ctr"/>
            <a:lstStyle/>
            <a:p>
              <a:endParaRPr lang="de-DE"/>
            </a:p>
          </p:txBody>
        </p:sp>
        <p:sp>
          <p:nvSpPr>
            <p:cNvPr id="206" name="Freihandform: Form 205">
              <a:extLst>
                <a:ext uri="{FF2B5EF4-FFF2-40B4-BE49-F238E27FC236}">
                  <a16:creationId xmlns:a16="http://schemas.microsoft.com/office/drawing/2014/main" id="{A2DD47FB-9FA4-40DA-A2BC-20951E811DB6}"/>
                </a:ext>
              </a:extLst>
            </p:cNvPr>
            <p:cNvSpPr/>
            <p:nvPr/>
          </p:nvSpPr>
          <p:spPr>
            <a:xfrm>
              <a:off x="2765799" y="-108262"/>
              <a:ext cx="68894" cy="82044"/>
            </a:xfrm>
            <a:custGeom>
              <a:avLst/>
              <a:gdLst>
                <a:gd name="connsiteX0" fmla="*/ 68894 w 68894"/>
                <a:gd name="connsiteY0" fmla="*/ 81758 h 82044"/>
                <a:gd name="connsiteX1" fmla="*/ 50027 w 68894"/>
                <a:gd name="connsiteY1" fmla="*/ 81758 h 82044"/>
                <a:gd name="connsiteX2" fmla="*/ 50027 w 68894"/>
                <a:gd name="connsiteY2" fmla="*/ 36019 h 82044"/>
                <a:gd name="connsiteX3" fmla="*/ 35162 w 68894"/>
                <a:gd name="connsiteY3" fmla="*/ 16580 h 82044"/>
                <a:gd name="connsiteX4" fmla="*/ 18581 w 68894"/>
                <a:gd name="connsiteY4" fmla="*/ 36019 h 82044"/>
                <a:gd name="connsiteX5" fmla="*/ 18581 w 68894"/>
                <a:gd name="connsiteY5" fmla="*/ 82044 h 82044"/>
                <a:gd name="connsiteX6" fmla="*/ 0 w 68894"/>
                <a:gd name="connsiteY6" fmla="*/ 82044 h 82044"/>
                <a:gd name="connsiteX7" fmla="*/ 0 w 68894"/>
                <a:gd name="connsiteY7" fmla="*/ 2001 h 82044"/>
                <a:gd name="connsiteX8" fmla="*/ 18581 w 68894"/>
                <a:gd name="connsiteY8" fmla="*/ 2001 h 82044"/>
                <a:gd name="connsiteX9" fmla="*/ 18581 w 68894"/>
                <a:gd name="connsiteY9" fmla="*/ 11721 h 82044"/>
                <a:gd name="connsiteX10" fmla="*/ 18867 w 68894"/>
                <a:gd name="connsiteY10" fmla="*/ 11721 h 82044"/>
                <a:gd name="connsiteX11" fmla="*/ 42308 w 68894"/>
                <a:gd name="connsiteY11" fmla="*/ 0 h 82044"/>
                <a:gd name="connsiteX12" fmla="*/ 68608 w 68894"/>
                <a:gd name="connsiteY12" fmla="*/ 32303 h 82044"/>
                <a:gd name="connsiteX13" fmla="*/ 68608 w 68894"/>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82044">
                  <a:moveTo>
                    <a:pt x="68894"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07" name="Freihandform: Form 206">
              <a:extLst>
                <a:ext uri="{FF2B5EF4-FFF2-40B4-BE49-F238E27FC236}">
                  <a16:creationId xmlns:a16="http://schemas.microsoft.com/office/drawing/2014/main" id="{4E26F999-4703-4B11-8AB9-11207E7C990C}"/>
                </a:ext>
              </a:extLst>
            </p:cNvPr>
            <p:cNvSpPr/>
            <p:nvPr/>
          </p:nvSpPr>
          <p:spPr>
            <a:xfrm>
              <a:off x="2854418" y="-143138"/>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319 h 118921"/>
                <a:gd name="connsiteX16" fmla="*/ 37163 w 74611"/>
                <a:gd name="connsiteY16" fmla="*/ 51742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319"/>
                  </a:lnTo>
                  <a:cubicBezTo>
                    <a:pt x="50884" y="55173"/>
                    <a:pt x="44881" y="51742"/>
                    <a:pt x="37163" y="51742"/>
                  </a:cubicBezTo>
                  <a:cubicBezTo>
                    <a:pt x="24871" y="51742"/>
                    <a:pt x="18581" y="60604"/>
                    <a:pt x="18581" y="76613"/>
                  </a:cubicBezTo>
                  <a:close/>
                </a:path>
              </a:pathLst>
            </a:custGeom>
            <a:grpFill/>
            <a:ln w="2856" cap="flat">
              <a:noFill/>
              <a:prstDash val="solid"/>
              <a:miter/>
            </a:ln>
          </p:spPr>
          <p:txBody>
            <a:bodyPr rtlCol="0" anchor="ctr"/>
            <a:lstStyle/>
            <a:p>
              <a:endParaRPr lang="de-DE"/>
            </a:p>
          </p:txBody>
        </p:sp>
        <p:sp>
          <p:nvSpPr>
            <p:cNvPr id="208" name="Freihandform: Form 207">
              <a:extLst>
                <a:ext uri="{FF2B5EF4-FFF2-40B4-BE49-F238E27FC236}">
                  <a16:creationId xmlns:a16="http://schemas.microsoft.com/office/drawing/2014/main" id="{32D66577-424D-445D-80BF-9CB7102B34CD}"/>
                </a:ext>
              </a:extLst>
            </p:cNvPr>
            <p:cNvSpPr/>
            <p:nvPr/>
          </p:nvSpPr>
          <p:spPr>
            <a:xfrm>
              <a:off x="2949326"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7157" y="15151"/>
                    <a:pt x="20297" y="22298"/>
                    <a:pt x="18867" y="34590"/>
                  </a:cubicBezTo>
                  <a:close/>
                </a:path>
              </a:pathLst>
            </a:custGeom>
            <a:grpFill/>
            <a:ln w="2856" cap="flat">
              <a:noFill/>
              <a:prstDash val="solid"/>
              <a:miter/>
            </a:ln>
          </p:spPr>
          <p:txBody>
            <a:bodyPr rtlCol="0" anchor="ctr"/>
            <a:lstStyle/>
            <a:p>
              <a:endParaRPr lang="de-DE"/>
            </a:p>
          </p:txBody>
        </p:sp>
        <p:sp>
          <p:nvSpPr>
            <p:cNvPr id="209" name="Freihandform: Form 208">
              <a:extLst>
                <a:ext uri="{FF2B5EF4-FFF2-40B4-BE49-F238E27FC236}">
                  <a16:creationId xmlns:a16="http://schemas.microsoft.com/office/drawing/2014/main" id="{488CBACB-E63D-40E6-8AF2-CB859A11F4FE}"/>
                </a:ext>
              </a:extLst>
            </p:cNvPr>
            <p:cNvSpPr/>
            <p:nvPr/>
          </p:nvSpPr>
          <p:spPr>
            <a:xfrm>
              <a:off x="3043376"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9"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210" name="Freihandform: Form 209">
              <a:extLst>
                <a:ext uri="{FF2B5EF4-FFF2-40B4-BE49-F238E27FC236}">
                  <a16:creationId xmlns:a16="http://schemas.microsoft.com/office/drawing/2014/main" id="{E2CE8E31-32B1-4089-83D0-4221C18D6679}"/>
                </a:ext>
              </a:extLst>
            </p:cNvPr>
            <p:cNvSpPr/>
            <p:nvPr/>
          </p:nvSpPr>
          <p:spPr>
            <a:xfrm>
              <a:off x="3103123" y="-84249"/>
              <a:ext cx="39163" cy="17723"/>
            </a:xfrm>
            <a:custGeom>
              <a:avLst/>
              <a:gdLst>
                <a:gd name="connsiteX0" fmla="*/ 39164 w 39163"/>
                <a:gd name="connsiteY0" fmla="*/ 17724 h 17723"/>
                <a:gd name="connsiteX1" fmla="*/ 0 w 39163"/>
                <a:gd name="connsiteY1" fmla="*/ 17724 h 17723"/>
                <a:gd name="connsiteX2" fmla="*/ 0 w 39163"/>
                <a:gd name="connsiteY2" fmla="*/ 0 h 17723"/>
                <a:gd name="connsiteX3" fmla="*/ 39164 w 39163"/>
                <a:gd name="connsiteY3" fmla="*/ 0 h 17723"/>
                <a:gd name="connsiteX4" fmla="*/ 39164 w 39163"/>
                <a:gd name="connsiteY4" fmla="*/ 17724 h 17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63" h="17723">
                  <a:moveTo>
                    <a:pt x="39164" y="17724"/>
                  </a:moveTo>
                  <a:lnTo>
                    <a:pt x="0" y="17724"/>
                  </a:lnTo>
                  <a:lnTo>
                    <a:pt x="0" y="0"/>
                  </a:lnTo>
                  <a:lnTo>
                    <a:pt x="39164" y="0"/>
                  </a:lnTo>
                  <a:lnTo>
                    <a:pt x="39164" y="17724"/>
                  </a:lnTo>
                  <a:close/>
                </a:path>
              </a:pathLst>
            </a:custGeom>
            <a:grpFill/>
            <a:ln w="2856" cap="flat">
              <a:noFill/>
              <a:prstDash val="solid"/>
              <a:miter/>
            </a:ln>
          </p:spPr>
          <p:txBody>
            <a:bodyPr rtlCol="0" anchor="ctr"/>
            <a:lstStyle/>
            <a:p>
              <a:endParaRPr lang="de-DE"/>
            </a:p>
          </p:txBody>
        </p:sp>
        <p:sp>
          <p:nvSpPr>
            <p:cNvPr id="211" name="Freihandform: Form 210">
              <a:extLst>
                <a:ext uri="{FF2B5EF4-FFF2-40B4-BE49-F238E27FC236}">
                  <a16:creationId xmlns:a16="http://schemas.microsoft.com/office/drawing/2014/main" id="{D71A6721-C284-4986-997B-529C64E62A40}"/>
                </a:ext>
              </a:extLst>
            </p:cNvPr>
            <p:cNvSpPr/>
            <p:nvPr/>
          </p:nvSpPr>
          <p:spPr>
            <a:xfrm>
              <a:off x="3166014" y="-137135"/>
              <a:ext cx="86617" cy="112632"/>
            </a:xfrm>
            <a:custGeom>
              <a:avLst/>
              <a:gdLst>
                <a:gd name="connsiteX0" fmla="*/ 86618 w 86617"/>
                <a:gd name="connsiteY0" fmla="*/ 66893 h 112632"/>
                <a:gd name="connsiteX1" fmla="*/ 43166 w 86617"/>
                <a:gd name="connsiteY1" fmla="*/ 112632 h 112632"/>
                <a:gd name="connsiteX2" fmla="*/ 0 w 86617"/>
                <a:gd name="connsiteY2" fmla="*/ 66893 h 112632"/>
                <a:gd name="connsiteX3" fmla="*/ 0 w 86617"/>
                <a:gd name="connsiteY3" fmla="*/ 0 h 112632"/>
                <a:gd name="connsiteX4" fmla="*/ 20011 w 86617"/>
                <a:gd name="connsiteY4" fmla="*/ 0 h 112632"/>
                <a:gd name="connsiteX5" fmla="*/ 20011 w 86617"/>
                <a:gd name="connsiteY5" fmla="*/ 65750 h 112632"/>
                <a:gd name="connsiteX6" fmla="*/ 43452 w 86617"/>
                <a:gd name="connsiteY6" fmla="*/ 93765 h 112632"/>
                <a:gd name="connsiteX7" fmla="*/ 66321 w 86617"/>
                <a:gd name="connsiteY7" fmla="*/ 65750 h 112632"/>
                <a:gd name="connsiteX8" fmla="*/ 66321 w 86617"/>
                <a:gd name="connsiteY8" fmla="*/ 0 h 112632"/>
                <a:gd name="connsiteX9" fmla="*/ 86332 w 86617"/>
                <a:gd name="connsiteY9" fmla="*/ 0 h 112632"/>
                <a:gd name="connsiteX10" fmla="*/ 86332 w 86617"/>
                <a:gd name="connsiteY10" fmla="*/ 66893 h 11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17" h="112632">
                  <a:moveTo>
                    <a:pt x="86618" y="66893"/>
                  </a:moveTo>
                  <a:cubicBezTo>
                    <a:pt x="86618" y="93479"/>
                    <a:pt x="72896" y="112632"/>
                    <a:pt x="43166" y="112632"/>
                  </a:cubicBezTo>
                  <a:cubicBezTo>
                    <a:pt x="13722" y="112632"/>
                    <a:pt x="0" y="93765"/>
                    <a:pt x="0" y="66893"/>
                  </a:cubicBezTo>
                  <a:lnTo>
                    <a:pt x="0" y="0"/>
                  </a:lnTo>
                  <a:lnTo>
                    <a:pt x="20011" y="0"/>
                  </a:lnTo>
                  <a:lnTo>
                    <a:pt x="20011" y="65750"/>
                  </a:lnTo>
                  <a:cubicBezTo>
                    <a:pt x="20011" y="82330"/>
                    <a:pt x="27157" y="93765"/>
                    <a:pt x="43452" y="93765"/>
                  </a:cubicBezTo>
                  <a:cubicBezTo>
                    <a:pt x="59746" y="93765"/>
                    <a:pt x="66321" y="82616"/>
                    <a:pt x="66321" y="65750"/>
                  </a:cubicBezTo>
                  <a:lnTo>
                    <a:pt x="66321" y="0"/>
                  </a:lnTo>
                  <a:lnTo>
                    <a:pt x="86332" y="0"/>
                  </a:lnTo>
                  <a:lnTo>
                    <a:pt x="86332" y="66893"/>
                  </a:lnTo>
                  <a:close/>
                </a:path>
              </a:pathLst>
            </a:custGeom>
            <a:grpFill/>
            <a:ln w="2856" cap="flat">
              <a:noFill/>
              <a:prstDash val="solid"/>
              <a:miter/>
            </a:ln>
          </p:spPr>
          <p:txBody>
            <a:bodyPr rtlCol="0" anchor="ctr"/>
            <a:lstStyle/>
            <a:p>
              <a:endParaRPr lang="de-DE"/>
            </a:p>
          </p:txBody>
        </p:sp>
        <p:sp>
          <p:nvSpPr>
            <p:cNvPr id="212" name="Freihandform: Form 211">
              <a:extLst>
                <a:ext uri="{FF2B5EF4-FFF2-40B4-BE49-F238E27FC236}">
                  <a16:creationId xmlns:a16="http://schemas.microsoft.com/office/drawing/2014/main" id="{19B5C906-B467-43B6-9D1C-DC23B44FCAD3}"/>
                </a:ext>
              </a:extLst>
            </p:cNvPr>
            <p:cNvSpPr/>
            <p:nvPr/>
          </p:nvSpPr>
          <p:spPr>
            <a:xfrm>
              <a:off x="3277788" y="-108262"/>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9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7"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9"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13" name="Freihandform: Form 212">
              <a:extLst>
                <a:ext uri="{FF2B5EF4-FFF2-40B4-BE49-F238E27FC236}">
                  <a16:creationId xmlns:a16="http://schemas.microsoft.com/office/drawing/2014/main" id="{84D08A37-1627-4B41-A4DD-69898ADD2766}"/>
                </a:ext>
              </a:extLst>
            </p:cNvPr>
            <p:cNvSpPr/>
            <p:nvPr/>
          </p:nvSpPr>
          <p:spPr>
            <a:xfrm>
              <a:off x="3367551"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14" name="Freihandform: Form 213">
              <a:extLst>
                <a:ext uri="{FF2B5EF4-FFF2-40B4-BE49-F238E27FC236}">
                  <a16:creationId xmlns:a16="http://schemas.microsoft.com/office/drawing/2014/main" id="{9D17932E-FCDD-420F-8AAA-8B313F202F2E}"/>
                </a:ext>
              </a:extLst>
            </p:cNvPr>
            <p:cNvSpPr/>
            <p:nvPr/>
          </p:nvSpPr>
          <p:spPr>
            <a:xfrm>
              <a:off x="3404428" y="-106261"/>
              <a:ext cx="77755" cy="80043"/>
            </a:xfrm>
            <a:custGeom>
              <a:avLst/>
              <a:gdLst>
                <a:gd name="connsiteX0" fmla="*/ 77756 w 77755"/>
                <a:gd name="connsiteY0" fmla="*/ 0 h 80043"/>
                <a:gd name="connsiteX1" fmla="*/ 48598 w 77755"/>
                <a:gd name="connsiteY1" fmla="*/ 80043 h 80043"/>
                <a:gd name="connsiteX2" fmla="*/ 29158 w 77755"/>
                <a:gd name="connsiteY2" fmla="*/ 80043 h 80043"/>
                <a:gd name="connsiteX3" fmla="*/ 0 w 77755"/>
                <a:gd name="connsiteY3" fmla="*/ 0 h 80043"/>
                <a:gd name="connsiteX4" fmla="*/ 20582 w 77755"/>
                <a:gd name="connsiteY4" fmla="*/ 0 h 80043"/>
                <a:gd name="connsiteX5" fmla="*/ 38878 w 77755"/>
                <a:gd name="connsiteY5" fmla="*/ 58031 h 80043"/>
                <a:gd name="connsiteX6" fmla="*/ 39164 w 77755"/>
                <a:gd name="connsiteY6" fmla="*/ 58031 h 80043"/>
                <a:gd name="connsiteX7" fmla="*/ 57459 w 77755"/>
                <a:gd name="connsiteY7" fmla="*/ 0 h 80043"/>
                <a:gd name="connsiteX8" fmla="*/ 77756 w 77755"/>
                <a:gd name="connsiteY8" fmla="*/ 0 h 8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55" h="80043">
                  <a:moveTo>
                    <a:pt x="77756" y="0"/>
                  </a:moveTo>
                  <a:lnTo>
                    <a:pt x="48598" y="80043"/>
                  </a:lnTo>
                  <a:lnTo>
                    <a:pt x="29158" y="80043"/>
                  </a:lnTo>
                  <a:lnTo>
                    <a:pt x="0" y="0"/>
                  </a:lnTo>
                  <a:lnTo>
                    <a:pt x="20582" y="0"/>
                  </a:lnTo>
                  <a:lnTo>
                    <a:pt x="38878" y="58031"/>
                  </a:lnTo>
                  <a:lnTo>
                    <a:pt x="39164" y="58031"/>
                  </a:lnTo>
                  <a:lnTo>
                    <a:pt x="57459" y="0"/>
                  </a:lnTo>
                  <a:lnTo>
                    <a:pt x="77756" y="0"/>
                  </a:lnTo>
                  <a:close/>
                </a:path>
              </a:pathLst>
            </a:custGeom>
            <a:grpFill/>
            <a:ln w="2856" cap="flat">
              <a:noFill/>
              <a:prstDash val="solid"/>
              <a:miter/>
            </a:ln>
          </p:spPr>
          <p:txBody>
            <a:bodyPr rtlCol="0" anchor="ctr"/>
            <a:lstStyle/>
            <a:p>
              <a:endParaRPr lang="de-DE"/>
            </a:p>
          </p:txBody>
        </p:sp>
        <p:sp>
          <p:nvSpPr>
            <p:cNvPr id="215" name="Freihandform: Form 214">
              <a:extLst>
                <a:ext uri="{FF2B5EF4-FFF2-40B4-BE49-F238E27FC236}">
                  <a16:creationId xmlns:a16="http://schemas.microsoft.com/office/drawing/2014/main" id="{F6D39FD4-5963-4012-A8AD-85608D3EF0D5}"/>
                </a:ext>
              </a:extLst>
            </p:cNvPr>
            <p:cNvSpPr/>
            <p:nvPr/>
          </p:nvSpPr>
          <p:spPr>
            <a:xfrm>
              <a:off x="3490760" y="-108262"/>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9" y="60604"/>
                    <a:pt x="28301" y="67751"/>
                    <a:pt x="39736" y="67751"/>
                  </a:cubicBezTo>
                  <a:cubicBezTo>
                    <a:pt x="47168" y="67751"/>
                    <a:pt x="53172"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16" name="Freihandform: Form 215">
              <a:extLst>
                <a:ext uri="{FF2B5EF4-FFF2-40B4-BE49-F238E27FC236}">
                  <a16:creationId xmlns:a16="http://schemas.microsoft.com/office/drawing/2014/main" id="{8946ED60-976D-4B94-8B93-FF8E75EE3104}"/>
                </a:ext>
              </a:extLst>
            </p:cNvPr>
            <p:cNvSpPr/>
            <p:nvPr/>
          </p:nvSpPr>
          <p:spPr>
            <a:xfrm>
              <a:off x="3584810" y="-108335"/>
              <a:ext cx="48025" cy="81831"/>
            </a:xfrm>
            <a:custGeom>
              <a:avLst/>
              <a:gdLst>
                <a:gd name="connsiteX0" fmla="*/ 48026 w 48025"/>
                <a:gd name="connsiteY0" fmla="*/ 1502 h 81831"/>
                <a:gd name="connsiteX1" fmla="*/ 45167 w 48025"/>
                <a:gd name="connsiteY1" fmla="*/ 20655 h 81831"/>
                <a:gd name="connsiteX2" fmla="*/ 34876 w 48025"/>
                <a:gd name="connsiteY2" fmla="*/ 18083 h 81831"/>
                <a:gd name="connsiteX3" fmla="*/ 18581 w 48025"/>
                <a:gd name="connsiteY3" fmla="*/ 40666 h 81831"/>
                <a:gd name="connsiteX4" fmla="*/ 18581 w 48025"/>
                <a:gd name="connsiteY4" fmla="*/ 81831 h 81831"/>
                <a:gd name="connsiteX5" fmla="*/ 0 w 48025"/>
                <a:gd name="connsiteY5" fmla="*/ 81831 h 81831"/>
                <a:gd name="connsiteX6" fmla="*/ 0 w 48025"/>
                <a:gd name="connsiteY6" fmla="*/ 1788 h 81831"/>
                <a:gd name="connsiteX7" fmla="*/ 18296 w 48025"/>
                <a:gd name="connsiteY7" fmla="*/ 1788 h 81831"/>
                <a:gd name="connsiteX8" fmla="*/ 18296 w 48025"/>
                <a:gd name="connsiteY8" fmla="*/ 12079 h 81831"/>
                <a:gd name="connsiteX9" fmla="*/ 18581 w 48025"/>
                <a:gd name="connsiteY9" fmla="*/ 12079 h 81831"/>
                <a:gd name="connsiteX10" fmla="*/ 39450 w 48025"/>
                <a:gd name="connsiteY10" fmla="*/ 73 h 81831"/>
                <a:gd name="connsiteX11" fmla="*/ 48026 w 48025"/>
                <a:gd name="connsiteY11" fmla="*/ 1502 h 8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1831">
                  <a:moveTo>
                    <a:pt x="48026" y="1502"/>
                  </a:moveTo>
                  <a:lnTo>
                    <a:pt x="45167" y="20655"/>
                  </a:lnTo>
                  <a:cubicBezTo>
                    <a:pt x="42308" y="19226"/>
                    <a:pt x="38878" y="18083"/>
                    <a:pt x="34876" y="18083"/>
                  </a:cubicBezTo>
                  <a:cubicBezTo>
                    <a:pt x="22012" y="18083"/>
                    <a:pt x="18581" y="28374"/>
                    <a:pt x="18581" y="40666"/>
                  </a:cubicBezTo>
                  <a:lnTo>
                    <a:pt x="18581" y="81831"/>
                  </a:lnTo>
                  <a:lnTo>
                    <a:pt x="0" y="81831"/>
                  </a:lnTo>
                  <a:lnTo>
                    <a:pt x="0" y="1788"/>
                  </a:lnTo>
                  <a:lnTo>
                    <a:pt x="18296" y="1788"/>
                  </a:lnTo>
                  <a:lnTo>
                    <a:pt x="18296" y="12079"/>
                  </a:lnTo>
                  <a:lnTo>
                    <a:pt x="18581" y="12079"/>
                  </a:lnTo>
                  <a:cubicBezTo>
                    <a:pt x="22869" y="4647"/>
                    <a:pt x="30302" y="73"/>
                    <a:pt x="39450" y="73"/>
                  </a:cubicBezTo>
                  <a:cubicBezTo>
                    <a:pt x="42023" y="-213"/>
                    <a:pt x="45167" y="359"/>
                    <a:pt x="48026" y="1502"/>
                  </a:cubicBezTo>
                  <a:close/>
                </a:path>
              </a:pathLst>
            </a:custGeom>
            <a:grpFill/>
            <a:ln w="2856" cap="flat">
              <a:noFill/>
              <a:prstDash val="solid"/>
              <a:miter/>
            </a:ln>
          </p:spPr>
          <p:txBody>
            <a:bodyPr rtlCol="0" anchor="ctr"/>
            <a:lstStyle/>
            <a:p>
              <a:endParaRPr lang="de-DE"/>
            </a:p>
          </p:txBody>
        </p:sp>
        <p:sp>
          <p:nvSpPr>
            <p:cNvPr id="217" name="Freihandform: Form 216">
              <a:extLst>
                <a:ext uri="{FF2B5EF4-FFF2-40B4-BE49-F238E27FC236}">
                  <a16:creationId xmlns:a16="http://schemas.microsoft.com/office/drawing/2014/main" id="{37728D40-44EC-41A7-ACCC-C96840FC17D7}"/>
                </a:ext>
              </a:extLst>
            </p:cNvPr>
            <p:cNvSpPr/>
            <p:nvPr/>
          </p:nvSpPr>
          <p:spPr>
            <a:xfrm>
              <a:off x="3641698" y="-108548"/>
              <a:ext cx="61747" cy="84045"/>
            </a:xfrm>
            <a:custGeom>
              <a:avLst/>
              <a:gdLst>
                <a:gd name="connsiteX0" fmla="*/ 8862 w 61747"/>
                <a:gd name="connsiteY0" fmla="*/ 59461 h 84045"/>
                <a:gd name="connsiteX1" fmla="*/ 31445 w 61747"/>
                <a:gd name="connsiteY1" fmla="*/ 68322 h 84045"/>
                <a:gd name="connsiteX2" fmla="*/ 43166 w 61747"/>
                <a:gd name="connsiteY2" fmla="*/ 60318 h 84045"/>
                <a:gd name="connsiteX3" fmla="*/ 3144 w 61747"/>
                <a:gd name="connsiteY3" fmla="*/ 24871 h 84045"/>
                <a:gd name="connsiteX4" fmla="*/ 33446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2"/>
                    <a:pt x="31445" y="68322"/>
                  </a:cubicBezTo>
                  <a:cubicBezTo>
                    <a:pt x="38306" y="68322"/>
                    <a:pt x="43166" y="65178"/>
                    <a:pt x="43166" y="60318"/>
                  </a:cubicBezTo>
                  <a:cubicBezTo>
                    <a:pt x="43166" y="46597"/>
                    <a:pt x="3144" y="51456"/>
                    <a:pt x="3144" y="24871"/>
                  </a:cubicBezTo>
                  <a:cubicBezTo>
                    <a:pt x="3144" y="10005"/>
                    <a:pt x="15437" y="0"/>
                    <a:pt x="33446"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218" name="Freihandform: Form 217">
              <a:extLst>
                <a:ext uri="{FF2B5EF4-FFF2-40B4-BE49-F238E27FC236}">
                  <a16:creationId xmlns:a16="http://schemas.microsoft.com/office/drawing/2014/main" id="{03DDE1FF-E9BA-4E1F-9CB6-71B8D45B4D33}"/>
                </a:ext>
              </a:extLst>
            </p:cNvPr>
            <p:cNvSpPr/>
            <p:nvPr/>
          </p:nvSpPr>
          <p:spPr>
            <a:xfrm>
              <a:off x="3720884" y="-141994"/>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296"/>
                    <a:pt x="0" y="11435"/>
                  </a:cubicBezTo>
                  <a:cubicBezTo>
                    <a:pt x="0" y="4860"/>
                    <a:pt x="5432"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19" name="Freihandform: Form 218">
              <a:extLst>
                <a:ext uri="{FF2B5EF4-FFF2-40B4-BE49-F238E27FC236}">
                  <a16:creationId xmlns:a16="http://schemas.microsoft.com/office/drawing/2014/main" id="{38A90C84-7A0B-48DA-97DB-518752665164}"/>
                </a:ext>
              </a:extLst>
            </p:cNvPr>
            <p:cNvSpPr/>
            <p:nvPr/>
          </p:nvSpPr>
          <p:spPr>
            <a:xfrm>
              <a:off x="3758046" y="-131989"/>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594" y="91192"/>
                    <a:pt x="46597" y="90048"/>
                    <a:pt x="49741" y="88619"/>
                  </a:cubicBezTo>
                  <a:close/>
                </a:path>
              </a:pathLst>
            </a:custGeom>
            <a:grpFill/>
            <a:ln w="2856" cap="flat">
              <a:noFill/>
              <a:prstDash val="solid"/>
              <a:miter/>
            </a:ln>
          </p:spPr>
          <p:txBody>
            <a:bodyPr rtlCol="0" anchor="ctr"/>
            <a:lstStyle/>
            <a:p>
              <a:endParaRPr lang="de-DE"/>
            </a:p>
          </p:txBody>
        </p:sp>
        <p:sp>
          <p:nvSpPr>
            <p:cNvPr id="220" name="Freihandform: Form 219">
              <a:extLst>
                <a:ext uri="{FF2B5EF4-FFF2-40B4-BE49-F238E27FC236}">
                  <a16:creationId xmlns:a16="http://schemas.microsoft.com/office/drawing/2014/main" id="{F9A046B1-7A50-442A-B6AB-7E954CE9EF0C}"/>
                </a:ext>
              </a:extLst>
            </p:cNvPr>
            <p:cNvSpPr/>
            <p:nvPr/>
          </p:nvSpPr>
          <p:spPr>
            <a:xfrm>
              <a:off x="3822367" y="-140565"/>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3 w 67750"/>
                <a:gd name="connsiteY5" fmla="*/ 36877 h 116062"/>
                <a:gd name="connsiteX6" fmla="*/ 33733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2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614 h 116062"/>
                <a:gd name="connsiteX23" fmla="*/ 36305 w 67750"/>
                <a:gd name="connsiteY23" fmla="*/ 77184 h 116062"/>
                <a:gd name="connsiteX24" fmla="*/ 17724 w 67750"/>
                <a:gd name="connsiteY24" fmla="*/ 90334 h 116062"/>
                <a:gd name="connsiteX25" fmla="*/ 31160 w 67750"/>
                <a:gd name="connsiteY25" fmla="*/ 102055 h 116062"/>
                <a:gd name="connsiteX26" fmla="*/ 51742 w 67750"/>
                <a:gd name="connsiteY26" fmla="*/ 21726 h 116062"/>
                <a:gd name="connsiteX27" fmla="*/ 40593 w 67750"/>
                <a:gd name="connsiteY27" fmla="*/ 10863 h 116062"/>
                <a:gd name="connsiteX28" fmla="*/ 51742 w 67750"/>
                <a:gd name="connsiteY28" fmla="*/ 0 h 116062"/>
                <a:gd name="connsiteX29" fmla="*/ 62891 w 67750"/>
                <a:gd name="connsiteY29" fmla="*/ 10863 h 116062"/>
                <a:gd name="connsiteX30" fmla="*/ 51742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7" y="48026"/>
                    <a:pt x="18010" y="49455"/>
                    <a:pt x="11435" y="52600"/>
                  </a:cubicBezTo>
                  <a:lnTo>
                    <a:pt x="7433" y="36877"/>
                  </a:lnTo>
                  <a:cubicBezTo>
                    <a:pt x="14865" y="34018"/>
                    <a:pt x="24585" y="32303"/>
                    <a:pt x="33733" y="32303"/>
                  </a:cubicBezTo>
                  <a:cubicBezTo>
                    <a:pt x="56316" y="32303"/>
                    <a:pt x="67751" y="42880"/>
                    <a:pt x="67751" y="63177"/>
                  </a:cubicBezTo>
                  <a:lnTo>
                    <a:pt x="67751" y="114347"/>
                  </a:lnTo>
                  <a:lnTo>
                    <a:pt x="50027" y="114347"/>
                  </a:lnTo>
                  <a:lnTo>
                    <a:pt x="50027" y="105771"/>
                  </a:lnTo>
                  <a:lnTo>
                    <a:pt x="49741" y="105771"/>
                  </a:lnTo>
                  <a:cubicBezTo>
                    <a:pt x="42880" y="112918"/>
                    <a:pt x="35734" y="116062"/>
                    <a:pt x="26300" y="116062"/>
                  </a:cubicBezTo>
                  <a:cubicBezTo>
                    <a:pt x="10291" y="116062"/>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7" y="0"/>
                    <a:pt x="30302" y="5146"/>
                    <a:pt x="30302" y="10863"/>
                  </a:cubicBezTo>
                  <a:cubicBezTo>
                    <a:pt x="30302" y="16866"/>
                    <a:pt x="25157" y="21726"/>
                    <a:pt x="19153" y="21726"/>
                  </a:cubicBezTo>
                  <a:close/>
                  <a:moveTo>
                    <a:pt x="31160" y="102055"/>
                  </a:moveTo>
                  <a:cubicBezTo>
                    <a:pt x="38021" y="102055"/>
                    <a:pt x="44310" y="98625"/>
                    <a:pt x="49455" y="92335"/>
                  </a:cubicBezTo>
                  <a:lnTo>
                    <a:pt x="49455" y="78614"/>
                  </a:lnTo>
                  <a:cubicBezTo>
                    <a:pt x="45167" y="77470"/>
                    <a:pt x="40593" y="77184"/>
                    <a:pt x="36305" y="77184"/>
                  </a:cubicBezTo>
                  <a:cubicBezTo>
                    <a:pt x="24585" y="77184"/>
                    <a:pt x="17724" y="81758"/>
                    <a:pt x="17724" y="90334"/>
                  </a:cubicBezTo>
                  <a:cubicBezTo>
                    <a:pt x="17724" y="97481"/>
                    <a:pt x="22869" y="102055"/>
                    <a:pt x="31160" y="102055"/>
                  </a:cubicBezTo>
                  <a:close/>
                  <a:moveTo>
                    <a:pt x="51742" y="21726"/>
                  </a:moveTo>
                  <a:cubicBezTo>
                    <a:pt x="45739" y="21726"/>
                    <a:pt x="40593" y="16580"/>
                    <a:pt x="40593" y="10863"/>
                  </a:cubicBezTo>
                  <a:cubicBezTo>
                    <a:pt x="40593" y="5146"/>
                    <a:pt x="45739" y="0"/>
                    <a:pt x="51742" y="0"/>
                  </a:cubicBezTo>
                  <a:cubicBezTo>
                    <a:pt x="57745" y="0"/>
                    <a:pt x="62891" y="5146"/>
                    <a:pt x="62891" y="10863"/>
                  </a:cubicBezTo>
                  <a:cubicBezTo>
                    <a:pt x="62891" y="16866"/>
                    <a:pt x="57745" y="21726"/>
                    <a:pt x="51742" y="21726"/>
                  </a:cubicBezTo>
                  <a:close/>
                </a:path>
              </a:pathLst>
            </a:custGeom>
            <a:grpFill/>
            <a:ln w="2856" cap="flat">
              <a:noFill/>
              <a:prstDash val="solid"/>
              <a:miter/>
            </a:ln>
          </p:spPr>
          <p:txBody>
            <a:bodyPr rtlCol="0" anchor="ctr"/>
            <a:lstStyle/>
            <a:p>
              <a:endParaRPr lang="de-DE"/>
            </a:p>
          </p:txBody>
        </p:sp>
        <p:sp>
          <p:nvSpPr>
            <p:cNvPr id="221" name="Freihandform: Form 220">
              <a:extLst>
                <a:ext uri="{FF2B5EF4-FFF2-40B4-BE49-F238E27FC236}">
                  <a16:creationId xmlns:a16="http://schemas.microsoft.com/office/drawing/2014/main" id="{896AD1CA-5B90-48FA-91F7-0A650FD25385}"/>
                </a:ext>
              </a:extLst>
            </p:cNvPr>
            <p:cNvSpPr/>
            <p:nvPr/>
          </p:nvSpPr>
          <p:spPr>
            <a:xfrm>
              <a:off x="3904697" y="-131989"/>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22" name="Freihandform: Form 221">
              <a:extLst>
                <a:ext uri="{FF2B5EF4-FFF2-40B4-BE49-F238E27FC236}">
                  <a16:creationId xmlns:a16="http://schemas.microsoft.com/office/drawing/2014/main" id="{616D0044-D61D-4B49-A6B1-4477A9A57D58}"/>
                </a:ext>
              </a:extLst>
            </p:cNvPr>
            <p:cNvSpPr/>
            <p:nvPr/>
          </p:nvSpPr>
          <p:spPr>
            <a:xfrm>
              <a:off x="1649198" y="35815"/>
              <a:ext cx="77756" cy="110630"/>
            </a:xfrm>
            <a:custGeom>
              <a:avLst/>
              <a:gdLst>
                <a:gd name="connsiteX0" fmla="*/ 77756 w 77756"/>
                <a:gd name="connsiteY0" fmla="*/ 33447 h 110630"/>
                <a:gd name="connsiteX1" fmla="*/ 38020 w 77756"/>
                <a:gd name="connsiteY1" fmla="*/ 68323 h 110630"/>
                <a:gd name="connsiteX2" fmla="*/ 19725 w 77756"/>
                <a:gd name="connsiteY2" fmla="*/ 68323 h 110630"/>
                <a:gd name="connsiteX3" fmla="*/ 19725 w 77756"/>
                <a:gd name="connsiteY3" fmla="*/ 110631 h 110630"/>
                <a:gd name="connsiteX4" fmla="*/ 0 w 77756"/>
                <a:gd name="connsiteY4" fmla="*/ 110631 h 110630"/>
                <a:gd name="connsiteX5" fmla="*/ 0 w 77756"/>
                <a:gd name="connsiteY5" fmla="*/ 0 h 110630"/>
                <a:gd name="connsiteX6" fmla="*/ 39164 w 77756"/>
                <a:gd name="connsiteY6" fmla="*/ 0 h 110630"/>
                <a:gd name="connsiteX7" fmla="*/ 77756 w 77756"/>
                <a:gd name="connsiteY7" fmla="*/ 33447 h 110630"/>
                <a:gd name="connsiteX8" fmla="*/ 58031 w 77756"/>
                <a:gd name="connsiteY8" fmla="*/ 34304 h 110630"/>
                <a:gd name="connsiteX9" fmla="*/ 38306 w 77756"/>
                <a:gd name="connsiteY9" fmla="*/ 17438 h 110630"/>
                <a:gd name="connsiteX10" fmla="*/ 19725 w 77756"/>
                <a:gd name="connsiteY10" fmla="*/ 17438 h 110630"/>
                <a:gd name="connsiteX11" fmla="*/ 19725 w 77756"/>
                <a:gd name="connsiteY11" fmla="*/ 51170 h 110630"/>
                <a:gd name="connsiteX12" fmla="*/ 37735 w 77756"/>
                <a:gd name="connsiteY12" fmla="*/ 51170 h 110630"/>
                <a:gd name="connsiteX13" fmla="*/ 58031 w 77756"/>
                <a:gd name="connsiteY13" fmla="*/ 34304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756" h="110630">
                  <a:moveTo>
                    <a:pt x="77756" y="33447"/>
                  </a:moveTo>
                  <a:cubicBezTo>
                    <a:pt x="77756" y="57460"/>
                    <a:pt x="61176" y="68323"/>
                    <a:pt x="38020" y="68323"/>
                  </a:cubicBezTo>
                  <a:lnTo>
                    <a:pt x="19725" y="68323"/>
                  </a:lnTo>
                  <a:lnTo>
                    <a:pt x="19725" y="110631"/>
                  </a:lnTo>
                  <a:lnTo>
                    <a:pt x="0" y="110631"/>
                  </a:lnTo>
                  <a:lnTo>
                    <a:pt x="0" y="0"/>
                  </a:lnTo>
                  <a:lnTo>
                    <a:pt x="39164" y="0"/>
                  </a:lnTo>
                  <a:cubicBezTo>
                    <a:pt x="61462" y="0"/>
                    <a:pt x="77756" y="9720"/>
                    <a:pt x="77756" y="33447"/>
                  </a:cubicBezTo>
                  <a:close/>
                  <a:moveTo>
                    <a:pt x="58031" y="34304"/>
                  </a:moveTo>
                  <a:cubicBezTo>
                    <a:pt x="58031" y="22869"/>
                    <a:pt x="50884" y="17438"/>
                    <a:pt x="38306" y="17438"/>
                  </a:cubicBezTo>
                  <a:lnTo>
                    <a:pt x="19725" y="17438"/>
                  </a:lnTo>
                  <a:lnTo>
                    <a:pt x="19725" y="51170"/>
                  </a:lnTo>
                  <a:lnTo>
                    <a:pt x="37735" y="51170"/>
                  </a:lnTo>
                  <a:cubicBezTo>
                    <a:pt x="50884" y="51170"/>
                    <a:pt x="58031" y="45453"/>
                    <a:pt x="58031" y="34304"/>
                  </a:cubicBezTo>
                  <a:close/>
                </a:path>
              </a:pathLst>
            </a:custGeom>
            <a:grpFill/>
            <a:ln w="2856" cap="flat">
              <a:noFill/>
              <a:prstDash val="solid"/>
              <a:miter/>
            </a:ln>
          </p:spPr>
          <p:txBody>
            <a:bodyPr rtlCol="0" anchor="ctr"/>
            <a:lstStyle/>
            <a:p>
              <a:endParaRPr lang="de-DE"/>
            </a:p>
          </p:txBody>
        </p:sp>
        <p:sp>
          <p:nvSpPr>
            <p:cNvPr id="223" name="Freihandform: Form 222">
              <a:extLst>
                <a:ext uri="{FF2B5EF4-FFF2-40B4-BE49-F238E27FC236}">
                  <a16:creationId xmlns:a16="http://schemas.microsoft.com/office/drawing/2014/main" id="{2D0E87B7-A133-4EBC-A633-B351383C3940}"/>
                </a:ext>
              </a:extLst>
            </p:cNvPr>
            <p:cNvSpPr/>
            <p:nvPr/>
          </p:nvSpPr>
          <p:spPr>
            <a:xfrm>
              <a:off x="1744678"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24" name="Freihandform: Form 223">
              <a:extLst>
                <a:ext uri="{FF2B5EF4-FFF2-40B4-BE49-F238E27FC236}">
                  <a16:creationId xmlns:a16="http://schemas.microsoft.com/office/drawing/2014/main" id="{B908B3A3-27F8-484F-9A36-734CB5755BFB}"/>
                </a:ext>
              </a:extLst>
            </p:cNvPr>
            <p:cNvSpPr/>
            <p:nvPr/>
          </p:nvSpPr>
          <p:spPr>
            <a:xfrm>
              <a:off x="1834440"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25" name="Freihandform: Form 224">
              <a:extLst>
                <a:ext uri="{FF2B5EF4-FFF2-40B4-BE49-F238E27FC236}">
                  <a16:creationId xmlns:a16="http://schemas.microsoft.com/office/drawing/2014/main" id="{91DE87A5-7BC5-4A60-BBDA-FD8BF5C4DE0E}"/>
                </a:ext>
              </a:extLst>
            </p:cNvPr>
            <p:cNvSpPr/>
            <p:nvPr/>
          </p:nvSpPr>
          <p:spPr>
            <a:xfrm>
              <a:off x="188046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26" name="Freihandform: Form 225">
              <a:extLst>
                <a:ext uri="{FF2B5EF4-FFF2-40B4-BE49-F238E27FC236}">
                  <a16:creationId xmlns:a16="http://schemas.microsoft.com/office/drawing/2014/main" id="{918202E9-C745-4F55-9EA3-16E0CDFB1490}"/>
                </a:ext>
              </a:extLst>
            </p:cNvPr>
            <p:cNvSpPr/>
            <p:nvPr/>
          </p:nvSpPr>
          <p:spPr>
            <a:xfrm>
              <a:off x="191934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227" name="Freihandform: Form 226">
              <a:extLst>
                <a:ext uri="{FF2B5EF4-FFF2-40B4-BE49-F238E27FC236}">
                  <a16:creationId xmlns:a16="http://schemas.microsoft.com/office/drawing/2014/main" id="{89D9E97F-9692-407F-99AF-807468EA2AE7}"/>
                </a:ext>
              </a:extLst>
            </p:cNvPr>
            <p:cNvSpPr/>
            <p:nvPr/>
          </p:nvSpPr>
          <p:spPr>
            <a:xfrm>
              <a:off x="2008534"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7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580"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7" y="31731"/>
                    <a:pt x="61747" y="58603"/>
                  </a:cubicBezTo>
                  <a:cubicBezTo>
                    <a:pt x="61747"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228" name="Freihandform: Form 227">
              <a:extLst>
                <a:ext uri="{FF2B5EF4-FFF2-40B4-BE49-F238E27FC236}">
                  <a16:creationId xmlns:a16="http://schemas.microsoft.com/office/drawing/2014/main" id="{30FC1F3F-847F-4551-B654-41EE4A00D360}"/>
                </a:ext>
              </a:extLst>
            </p:cNvPr>
            <p:cNvSpPr/>
            <p:nvPr/>
          </p:nvSpPr>
          <p:spPr>
            <a:xfrm>
              <a:off x="2085433" y="64401"/>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317 w 77184"/>
                <a:gd name="connsiteY5" fmla="*/ 42309 h 84045"/>
                <a:gd name="connsiteX6" fmla="*/ 38306 w 77184"/>
                <a:gd name="connsiteY6" fmla="*/ 17152 h 84045"/>
                <a:gd name="connsiteX7" fmla="*/ 18296 w 77184"/>
                <a:gd name="connsiteY7" fmla="*/ 42023 h 84045"/>
                <a:gd name="connsiteX8" fmla="*/ 38306 w 77184"/>
                <a:gd name="connsiteY8" fmla="*/ 67465 h 84045"/>
                <a:gd name="connsiteX9" fmla="*/ 58317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317" y="42309"/>
                  </a:moveTo>
                  <a:cubicBezTo>
                    <a:pt x="58317" y="26872"/>
                    <a:pt x="50599" y="17152"/>
                    <a:pt x="38306" y="17152"/>
                  </a:cubicBezTo>
                  <a:cubicBezTo>
                    <a:pt x="26014" y="17152"/>
                    <a:pt x="18296" y="26872"/>
                    <a:pt x="18296" y="42023"/>
                  </a:cubicBezTo>
                  <a:cubicBezTo>
                    <a:pt x="18296" y="57460"/>
                    <a:pt x="26014" y="67465"/>
                    <a:pt x="38306" y="67465"/>
                  </a:cubicBezTo>
                  <a:cubicBezTo>
                    <a:pt x="50885" y="67179"/>
                    <a:pt x="58317" y="57745"/>
                    <a:pt x="58317" y="42309"/>
                  </a:cubicBezTo>
                  <a:close/>
                </a:path>
              </a:pathLst>
            </a:custGeom>
            <a:grpFill/>
            <a:ln w="2856" cap="flat">
              <a:noFill/>
              <a:prstDash val="solid"/>
              <a:miter/>
            </a:ln>
          </p:spPr>
          <p:txBody>
            <a:bodyPr rtlCol="0" anchor="ctr"/>
            <a:lstStyle/>
            <a:p>
              <a:endParaRPr lang="de-DE"/>
            </a:p>
          </p:txBody>
        </p:sp>
        <p:sp>
          <p:nvSpPr>
            <p:cNvPr id="229" name="Freihandform: Form 228">
              <a:extLst>
                <a:ext uri="{FF2B5EF4-FFF2-40B4-BE49-F238E27FC236}">
                  <a16:creationId xmlns:a16="http://schemas.microsoft.com/office/drawing/2014/main" id="{D7196F18-55CF-4FC7-9E1E-1143BEA55FF6}"/>
                </a:ext>
              </a:extLst>
            </p:cNvPr>
            <p:cNvSpPr/>
            <p:nvPr/>
          </p:nvSpPr>
          <p:spPr>
            <a:xfrm>
              <a:off x="2182914" y="64683"/>
              <a:ext cx="74611" cy="114065"/>
            </a:xfrm>
            <a:custGeom>
              <a:avLst/>
              <a:gdLst>
                <a:gd name="connsiteX0" fmla="*/ 74612 w 74611"/>
                <a:gd name="connsiteY0" fmla="*/ 41455 h 114065"/>
                <a:gd name="connsiteX1" fmla="*/ 42023 w 74611"/>
                <a:gd name="connsiteY1" fmla="*/ 83763 h 114065"/>
                <a:gd name="connsiteX2" fmla="*/ 18867 w 74611"/>
                <a:gd name="connsiteY2" fmla="*/ 73186 h 114065"/>
                <a:gd name="connsiteX3" fmla="*/ 18581 w 74611"/>
                <a:gd name="connsiteY3" fmla="*/ 73186 h 114065"/>
                <a:gd name="connsiteX4" fmla="*/ 18581 w 74611"/>
                <a:gd name="connsiteY4" fmla="*/ 109491 h 114065"/>
                <a:gd name="connsiteX5" fmla="*/ 0 w 74611"/>
                <a:gd name="connsiteY5" fmla="*/ 114065 h 114065"/>
                <a:gd name="connsiteX6" fmla="*/ 0 w 74611"/>
                <a:gd name="connsiteY6" fmla="*/ 2005 h 114065"/>
                <a:gd name="connsiteX7" fmla="*/ 18296 w 74611"/>
                <a:gd name="connsiteY7" fmla="*/ 2005 h 114065"/>
                <a:gd name="connsiteX8" fmla="*/ 18296 w 74611"/>
                <a:gd name="connsiteY8" fmla="*/ 11724 h 114065"/>
                <a:gd name="connsiteX9" fmla="*/ 18581 w 74611"/>
                <a:gd name="connsiteY9" fmla="*/ 11724 h 114065"/>
                <a:gd name="connsiteX10" fmla="*/ 42880 w 74611"/>
                <a:gd name="connsiteY10" fmla="*/ 4 h 114065"/>
                <a:gd name="connsiteX11" fmla="*/ 74612 w 74611"/>
                <a:gd name="connsiteY11" fmla="*/ 41455 h 114065"/>
                <a:gd name="connsiteX12" fmla="*/ 56030 w 74611"/>
                <a:gd name="connsiteY12" fmla="*/ 42026 h 114065"/>
                <a:gd name="connsiteX13" fmla="*/ 37449 w 74611"/>
                <a:gd name="connsiteY13" fmla="*/ 16584 h 114065"/>
                <a:gd name="connsiteX14" fmla="*/ 18581 w 74611"/>
                <a:gd name="connsiteY14" fmla="*/ 26875 h 114065"/>
                <a:gd name="connsiteX15" fmla="*/ 18581 w 74611"/>
                <a:gd name="connsiteY15" fmla="*/ 56320 h 114065"/>
                <a:gd name="connsiteX16" fmla="*/ 37735 w 74611"/>
                <a:gd name="connsiteY16" fmla="*/ 67183 h 114065"/>
                <a:gd name="connsiteX17" fmla="*/ 56030 w 74611"/>
                <a:gd name="connsiteY17" fmla="*/ 42026 h 11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4065">
                  <a:moveTo>
                    <a:pt x="74612" y="41455"/>
                  </a:moveTo>
                  <a:cubicBezTo>
                    <a:pt x="74612" y="67469"/>
                    <a:pt x="61462" y="83763"/>
                    <a:pt x="42023" y="83763"/>
                  </a:cubicBezTo>
                  <a:cubicBezTo>
                    <a:pt x="32303" y="83763"/>
                    <a:pt x="24013" y="79475"/>
                    <a:pt x="18867" y="73186"/>
                  </a:cubicBezTo>
                  <a:lnTo>
                    <a:pt x="18581" y="73186"/>
                  </a:lnTo>
                  <a:lnTo>
                    <a:pt x="18581" y="109491"/>
                  </a:lnTo>
                  <a:lnTo>
                    <a:pt x="0" y="114065"/>
                  </a:lnTo>
                  <a:lnTo>
                    <a:pt x="0" y="2005"/>
                  </a:lnTo>
                  <a:lnTo>
                    <a:pt x="18296" y="2005"/>
                  </a:lnTo>
                  <a:lnTo>
                    <a:pt x="18296" y="11724"/>
                  </a:lnTo>
                  <a:lnTo>
                    <a:pt x="18581" y="11724"/>
                  </a:lnTo>
                  <a:cubicBezTo>
                    <a:pt x="24299" y="4578"/>
                    <a:pt x="32875" y="4"/>
                    <a:pt x="42880" y="4"/>
                  </a:cubicBezTo>
                  <a:cubicBezTo>
                    <a:pt x="61462" y="-282"/>
                    <a:pt x="74612" y="15441"/>
                    <a:pt x="74612" y="41455"/>
                  </a:cubicBezTo>
                  <a:close/>
                  <a:moveTo>
                    <a:pt x="56030" y="42026"/>
                  </a:moveTo>
                  <a:cubicBezTo>
                    <a:pt x="56030" y="25446"/>
                    <a:pt x="49455" y="16584"/>
                    <a:pt x="37449" y="16584"/>
                  </a:cubicBezTo>
                  <a:cubicBezTo>
                    <a:pt x="30302" y="16584"/>
                    <a:pt x="24585" y="19729"/>
                    <a:pt x="18581" y="26875"/>
                  </a:cubicBezTo>
                  <a:lnTo>
                    <a:pt x="18581" y="56320"/>
                  </a:lnTo>
                  <a:cubicBezTo>
                    <a:pt x="24013" y="63467"/>
                    <a:pt x="30016" y="67183"/>
                    <a:pt x="37735" y="67183"/>
                  </a:cubicBezTo>
                  <a:cubicBezTo>
                    <a:pt x="49741" y="67183"/>
                    <a:pt x="56030" y="57749"/>
                    <a:pt x="56030" y="42026"/>
                  </a:cubicBezTo>
                  <a:close/>
                </a:path>
              </a:pathLst>
            </a:custGeom>
            <a:grpFill/>
            <a:ln w="2856" cap="flat">
              <a:noFill/>
              <a:prstDash val="solid"/>
              <a:miter/>
            </a:ln>
          </p:spPr>
          <p:txBody>
            <a:bodyPr rtlCol="0" anchor="ctr"/>
            <a:lstStyle/>
            <a:p>
              <a:endParaRPr lang="de-DE"/>
            </a:p>
          </p:txBody>
        </p:sp>
        <p:sp>
          <p:nvSpPr>
            <p:cNvPr id="230" name="Freihandform: Form 229">
              <a:extLst>
                <a:ext uri="{FF2B5EF4-FFF2-40B4-BE49-F238E27FC236}">
                  <a16:creationId xmlns:a16="http://schemas.microsoft.com/office/drawing/2014/main" id="{516F8993-3196-40AD-A0E0-17650829BEB7}"/>
                </a:ext>
              </a:extLst>
            </p:cNvPr>
            <p:cNvSpPr/>
            <p:nvPr/>
          </p:nvSpPr>
          <p:spPr>
            <a:xfrm>
              <a:off x="2278394"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31" name="Freihandform: Form 230">
              <a:extLst>
                <a:ext uri="{FF2B5EF4-FFF2-40B4-BE49-F238E27FC236}">
                  <a16:creationId xmlns:a16="http://schemas.microsoft.com/office/drawing/2014/main" id="{5616941C-93E3-4462-8E9C-ED1EBFB2ADAC}"/>
                </a:ext>
              </a:extLst>
            </p:cNvPr>
            <p:cNvSpPr/>
            <p:nvPr/>
          </p:nvSpPr>
          <p:spPr>
            <a:xfrm>
              <a:off x="2368156" y="3095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32" name="Freihandform: Form 231">
              <a:extLst>
                <a:ext uri="{FF2B5EF4-FFF2-40B4-BE49-F238E27FC236}">
                  <a16:creationId xmlns:a16="http://schemas.microsoft.com/office/drawing/2014/main" id="{0A680E2E-354A-4E6F-82BB-B60D11EAFBD3}"/>
                </a:ext>
              </a:extLst>
            </p:cNvPr>
            <p:cNvSpPr/>
            <p:nvPr/>
          </p:nvSpPr>
          <p:spPr>
            <a:xfrm>
              <a:off x="2406748" y="64401"/>
              <a:ext cx="61747" cy="84045"/>
            </a:xfrm>
            <a:custGeom>
              <a:avLst/>
              <a:gdLst>
                <a:gd name="connsiteX0" fmla="*/ 8862 w 61747"/>
                <a:gd name="connsiteY0" fmla="*/ 59461 h 84045"/>
                <a:gd name="connsiteX1" fmla="*/ 31445 w 61747"/>
                <a:gd name="connsiteY1" fmla="*/ 68323 h 84045"/>
                <a:gd name="connsiteX2" fmla="*/ 43166 w 61747"/>
                <a:gd name="connsiteY2" fmla="*/ 60318 h 84045"/>
                <a:gd name="connsiteX3" fmla="*/ 3145 w 61747"/>
                <a:gd name="connsiteY3" fmla="*/ 24871 h 84045"/>
                <a:gd name="connsiteX4" fmla="*/ 33447 w 61747"/>
                <a:gd name="connsiteY4" fmla="*/ 0 h 84045"/>
                <a:gd name="connsiteX5" fmla="*/ 61176 w 61747"/>
                <a:gd name="connsiteY5" fmla="*/ 8290 h 84045"/>
                <a:gd name="connsiteX6" fmla="*/ 52314 w 61747"/>
                <a:gd name="connsiteY6" fmla="*/ 22869 h 84045"/>
                <a:gd name="connsiteX7" fmla="*/ 33161 w 61747"/>
                <a:gd name="connsiteY7" fmla="*/ 15723 h 84045"/>
                <a:gd name="connsiteX8" fmla="*/ 21726 w 61747"/>
                <a:gd name="connsiteY8" fmla="*/ 23155 h 84045"/>
                <a:gd name="connsiteX9" fmla="*/ 61748 w 61747"/>
                <a:gd name="connsiteY9" fmla="*/ 58603 h 84045"/>
                <a:gd name="connsiteX10" fmla="*/ 30874 w 61747"/>
                <a:gd name="connsiteY10" fmla="*/ 84045 h 84045"/>
                <a:gd name="connsiteX11" fmla="*/ 0 w 61747"/>
                <a:gd name="connsiteY11" fmla="*/ 74326 h 84045"/>
                <a:gd name="connsiteX12" fmla="*/ 8862 w 61747"/>
                <a:gd name="connsiteY12" fmla="*/ 5946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47" h="84045">
                  <a:moveTo>
                    <a:pt x="8862" y="59461"/>
                  </a:moveTo>
                  <a:cubicBezTo>
                    <a:pt x="16866" y="65464"/>
                    <a:pt x="24299" y="68323"/>
                    <a:pt x="31445" y="68323"/>
                  </a:cubicBezTo>
                  <a:cubicBezTo>
                    <a:pt x="38306" y="68323"/>
                    <a:pt x="43166" y="65178"/>
                    <a:pt x="43166" y="60318"/>
                  </a:cubicBezTo>
                  <a:cubicBezTo>
                    <a:pt x="43166" y="46597"/>
                    <a:pt x="3145" y="51456"/>
                    <a:pt x="3145" y="24871"/>
                  </a:cubicBezTo>
                  <a:cubicBezTo>
                    <a:pt x="3145" y="10005"/>
                    <a:pt x="15437" y="0"/>
                    <a:pt x="33447" y="0"/>
                  </a:cubicBezTo>
                  <a:cubicBezTo>
                    <a:pt x="43166" y="0"/>
                    <a:pt x="52600" y="2859"/>
                    <a:pt x="61176" y="8290"/>
                  </a:cubicBezTo>
                  <a:lnTo>
                    <a:pt x="52314" y="22869"/>
                  </a:lnTo>
                  <a:cubicBezTo>
                    <a:pt x="45453" y="18296"/>
                    <a:pt x="39164" y="15723"/>
                    <a:pt x="33161" y="15723"/>
                  </a:cubicBezTo>
                  <a:cubicBezTo>
                    <a:pt x="26300" y="15723"/>
                    <a:pt x="21726" y="18581"/>
                    <a:pt x="21726" y="23155"/>
                  </a:cubicBezTo>
                  <a:cubicBezTo>
                    <a:pt x="21726" y="36305"/>
                    <a:pt x="61748" y="31731"/>
                    <a:pt x="61748" y="58603"/>
                  </a:cubicBezTo>
                  <a:cubicBezTo>
                    <a:pt x="61748" y="73754"/>
                    <a:pt x="49455" y="84045"/>
                    <a:pt x="30874" y="84045"/>
                  </a:cubicBezTo>
                  <a:cubicBezTo>
                    <a:pt x="20297" y="84045"/>
                    <a:pt x="9434" y="80615"/>
                    <a:pt x="0" y="74326"/>
                  </a:cubicBezTo>
                  <a:lnTo>
                    <a:pt x="8862" y="59461"/>
                  </a:lnTo>
                  <a:close/>
                </a:path>
              </a:pathLst>
            </a:custGeom>
            <a:grpFill/>
            <a:ln w="2856" cap="flat">
              <a:noFill/>
              <a:prstDash val="solid"/>
              <a:miter/>
            </a:ln>
          </p:spPr>
          <p:txBody>
            <a:bodyPr rtlCol="0" anchor="ctr"/>
            <a:lstStyle/>
            <a:p>
              <a:endParaRPr lang="de-DE"/>
            </a:p>
          </p:txBody>
        </p:sp>
        <p:sp>
          <p:nvSpPr>
            <p:cNvPr id="233" name="Freihandform: Form 232">
              <a:extLst>
                <a:ext uri="{FF2B5EF4-FFF2-40B4-BE49-F238E27FC236}">
                  <a16:creationId xmlns:a16="http://schemas.microsoft.com/office/drawing/2014/main" id="{74FF7541-05A2-4AFB-A7CF-DF8B7E8743FB}"/>
                </a:ext>
              </a:extLst>
            </p:cNvPr>
            <p:cNvSpPr/>
            <p:nvPr/>
          </p:nvSpPr>
          <p:spPr>
            <a:xfrm>
              <a:off x="2483647" y="64401"/>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234" name="Freihandform: Form 233">
              <a:extLst>
                <a:ext uri="{FF2B5EF4-FFF2-40B4-BE49-F238E27FC236}">
                  <a16:creationId xmlns:a16="http://schemas.microsoft.com/office/drawing/2014/main" id="{B0240410-7CFF-48FF-8566-357D59809F66}"/>
                </a:ext>
              </a:extLst>
            </p:cNvPr>
            <p:cNvSpPr/>
            <p:nvPr/>
          </p:nvSpPr>
          <p:spPr>
            <a:xfrm>
              <a:off x="2567120" y="29811"/>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7 h 116920"/>
                <a:gd name="connsiteX10" fmla="*/ 18867 w 68608"/>
                <a:gd name="connsiteY10" fmla="*/ 46597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7"/>
                  </a:lnTo>
                  <a:lnTo>
                    <a:pt x="18867" y="46597"/>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35" name="Freihandform: Form 234">
              <a:extLst>
                <a:ext uri="{FF2B5EF4-FFF2-40B4-BE49-F238E27FC236}">
                  <a16:creationId xmlns:a16="http://schemas.microsoft.com/office/drawing/2014/main" id="{5EF81D46-56DD-4BD0-BB32-BDE1CA4C5FCB}"/>
                </a:ext>
              </a:extLst>
            </p:cNvPr>
            <p:cNvSpPr/>
            <p:nvPr/>
          </p:nvSpPr>
          <p:spPr>
            <a:xfrm>
              <a:off x="2655168" y="64687"/>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36" name="Freihandform: Form 235">
              <a:extLst>
                <a:ext uri="{FF2B5EF4-FFF2-40B4-BE49-F238E27FC236}">
                  <a16:creationId xmlns:a16="http://schemas.microsoft.com/office/drawing/2014/main" id="{D8E1DDF7-55C1-4C9F-A186-BFDFDBFBDBF4}"/>
                </a:ext>
              </a:extLst>
            </p:cNvPr>
            <p:cNvSpPr/>
            <p:nvPr/>
          </p:nvSpPr>
          <p:spPr>
            <a:xfrm>
              <a:off x="2796386" y="36100"/>
              <a:ext cx="69465" cy="110630"/>
            </a:xfrm>
            <a:custGeom>
              <a:avLst/>
              <a:gdLst>
                <a:gd name="connsiteX0" fmla="*/ 69466 w 69465"/>
                <a:gd name="connsiteY0" fmla="*/ 18010 h 110630"/>
                <a:gd name="connsiteX1" fmla="*/ 19725 w 69465"/>
                <a:gd name="connsiteY1" fmla="*/ 18010 h 110630"/>
                <a:gd name="connsiteX2" fmla="*/ 19725 w 69465"/>
                <a:gd name="connsiteY2" fmla="*/ 45453 h 110630"/>
                <a:gd name="connsiteX3" fmla="*/ 56888 w 69465"/>
                <a:gd name="connsiteY3" fmla="*/ 45453 h 110630"/>
                <a:gd name="connsiteX4" fmla="*/ 56888 w 69465"/>
                <a:gd name="connsiteY4" fmla="*/ 63463 h 110630"/>
                <a:gd name="connsiteX5" fmla="*/ 19725 w 69465"/>
                <a:gd name="connsiteY5" fmla="*/ 63463 h 110630"/>
                <a:gd name="connsiteX6" fmla="*/ 19725 w 69465"/>
                <a:gd name="connsiteY6" fmla="*/ 110631 h 110630"/>
                <a:gd name="connsiteX7" fmla="*/ 0 w 69465"/>
                <a:gd name="connsiteY7" fmla="*/ 110631 h 110630"/>
                <a:gd name="connsiteX8" fmla="*/ 0 w 69465"/>
                <a:gd name="connsiteY8" fmla="*/ 0 h 110630"/>
                <a:gd name="connsiteX9" fmla="*/ 69466 w 69465"/>
                <a:gd name="connsiteY9" fmla="*/ 0 h 110630"/>
                <a:gd name="connsiteX10" fmla="*/ 69466 w 69465"/>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65" h="110630">
                  <a:moveTo>
                    <a:pt x="69466"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237" name="Freihandform: Form 236">
              <a:extLst>
                <a:ext uri="{FF2B5EF4-FFF2-40B4-BE49-F238E27FC236}">
                  <a16:creationId xmlns:a16="http://schemas.microsoft.com/office/drawing/2014/main" id="{20B26207-1A92-4C6A-8D08-22C7871FC99F}"/>
                </a:ext>
              </a:extLst>
            </p:cNvPr>
            <p:cNvSpPr/>
            <p:nvPr/>
          </p:nvSpPr>
          <p:spPr>
            <a:xfrm>
              <a:off x="2869569" y="64687"/>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025 h 83759"/>
                <a:gd name="connsiteX18" fmla="*/ 36305 w 67750"/>
                <a:gd name="connsiteY18" fmla="*/ 44595 h 83759"/>
                <a:gd name="connsiteX19" fmla="*/ 17724 w 67750"/>
                <a:gd name="connsiteY19" fmla="*/ 57745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1" y="69752"/>
                    <a:pt x="44310" y="66321"/>
                    <a:pt x="49455" y="60032"/>
                  </a:cubicBezTo>
                  <a:lnTo>
                    <a:pt x="49455" y="46025"/>
                  </a:lnTo>
                  <a:cubicBezTo>
                    <a:pt x="45167" y="44881"/>
                    <a:pt x="40593" y="44595"/>
                    <a:pt x="36305" y="44595"/>
                  </a:cubicBezTo>
                  <a:cubicBezTo>
                    <a:pt x="24585" y="44595"/>
                    <a:pt x="17724" y="49169"/>
                    <a:pt x="17724" y="57745"/>
                  </a:cubicBezTo>
                  <a:cubicBezTo>
                    <a:pt x="17724" y="65178"/>
                    <a:pt x="22869" y="69752"/>
                    <a:pt x="31160" y="69752"/>
                  </a:cubicBezTo>
                  <a:close/>
                </a:path>
              </a:pathLst>
            </a:custGeom>
            <a:grpFill/>
            <a:ln w="2856" cap="flat">
              <a:noFill/>
              <a:prstDash val="solid"/>
              <a:miter/>
            </a:ln>
          </p:spPr>
          <p:txBody>
            <a:bodyPr rtlCol="0" anchor="ctr"/>
            <a:lstStyle/>
            <a:p>
              <a:endParaRPr lang="de-DE"/>
            </a:p>
          </p:txBody>
        </p:sp>
        <p:sp>
          <p:nvSpPr>
            <p:cNvPr id="238" name="Freihandform: Form 237">
              <a:extLst>
                <a:ext uri="{FF2B5EF4-FFF2-40B4-BE49-F238E27FC236}">
                  <a16:creationId xmlns:a16="http://schemas.microsoft.com/office/drawing/2014/main" id="{959299BB-0D8B-4FCA-9414-2B7E2EA3D428}"/>
                </a:ext>
              </a:extLst>
            </p:cNvPr>
            <p:cNvSpPr/>
            <p:nvPr/>
          </p:nvSpPr>
          <p:spPr>
            <a:xfrm>
              <a:off x="2961046" y="29811"/>
              <a:ext cx="70323" cy="116920"/>
            </a:xfrm>
            <a:custGeom>
              <a:avLst/>
              <a:gdLst>
                <a:gd name="connsiteX0" fmla="*/ 0 w 70323"/>
                <a:gd name="connsiteY0" fmla="*/ 4574 h 116920"/>
                <a:gd name="connsiteX1" fmla="*/ 18581 w 70323"/>
                <a:gd name="connsiteY1" fmla="*/ 0 h 116920"/>
                <a:gd name="connsiteX2" fmla="*/ 18581 w 70323"/>
                <a:gd name="connsiteY2" fmla="*/ 70324 h 116920"/>
                <a:gd name="connsiteX3" fmla="*/ 18867 w 70323"/>
                <a:gd name="connsiteY3" fmla="*/ 70324 h 116920"/>
                <a:gd name="connsiteX4" fmla="*/ 45167 w 70323"/>
                <a:gd name="connsiteY4" fmla="*/ 36877 h 116920"/>
                <a:gd name="connsiteX5" fmla="*/ 67465 w 70323"/>
                <a:gd name="connsiteY5" fmla="*/ 36877 h 116920"/>
                <a:gd name="connsiteX6" fmla="*/ 41165 w 70323"/>
                <a:gd name="connsiteY6" fmla="*/ 68323 h 116920"/>
                <a:gd name="connsiteX7" fmla="*/ 70324 w 70323"/>
                <a:gd name="connsiteY7" fmla="*/ 116920 h 116920"/>
                <a:gd name="connsiteX8" fmla="*/ 48026 w 70323"/>
                <a:gd name="connsiteY8" fmla="*/ 116920 h 116920"/>
                <a:gd name="connsiteX9" fmla="*/ 28015 w 70323"/>
                <a:gd name="connsiteY9" fmla="*/ 82330 h 116920"/>
                <a:gd name="connsiteX10" fmla="*/ 18867 w 70323"/>
                <a:gd name="connsiteY10" fmla="*/ 92621 h 116920"/>
                <a:gd name="connsiteX11" fmla="*/ 18867 w 70323"/>
                <a:gd name="connsiteY11" fmla="*/ 116920 h 116920"/>
                <a:gd name="connsiteX12" fmla="*/ 286 w 70323"/>
                <a:gd name="connsiteY12" fmla="*/ 116920 h 116920"/>
                <a:gd name="connsiteX13" fmla="*/ 286 w 70323"/>
                <a:gd name="connsiteY13" fmla="*/ 457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323" h="116920">
                  <a:moveTo>
                    <a:pt x="0" y="4574"/>
                  </a:moveTo>
                  <a:lnTo>
                    <a:pt x="18581" y="0"/>
                  </a:lnTo>
                  <a:lnTo>
                    <a:pt x="18581" y="70324"/>
                  </a:lnTo>
                  <a:lnTo>
                    <a:pt x="18867" y="70324"/>
                  </a:lnTo>
                  <a:lnTo>
                    <a:pt x="45167" y="36877"/>
                  </a:lnTo>
                  <a:lnTo>
                    <a:pt x="67465" y="36877"/>
                  </a:lnTo>
                  <a:lnTo>
                    <a:pt x="41165" y="68323"/>
                  </a:lnTo>
                  <a:lnTo>
                    <a:pt x="70324" y="116920"/>
                  </a:lnTo>
                  <a:lnTo>
                    <a:pt x="48026" y="116920"/>
                  </a:lnTo>
                  <a:lnTo>
                    <a:pt x="28015" y="82330"/>
                  </a:lnTo>
                  <a:lnTo>
                    <a:pt x="18867" y="92621"/>
                  </a:lnTo>
                  <a:lnTo>
                    <a:pt x="18867" y="116920"/>
                  </a:lnTo>
                  <a:lnTo>
                    <a:pt x="286" y="116920"/>
                  </a:lnTo>
                  <a:lnTo>
                    <a:pt x="286" y="4574"/>
                  </a:lnTo>
                  <a:close/>
                </a:path>
              </a:pathLst>
            </a:custGeom>
            <a:grpFill/>
            <a:ln w="2856" cap="flat">
              <a:noFill/>
              <a:prstDash val="solid"/>
              <a:miter/>
            </a:ln>
          </p:spPr>
          <p:txBody>
            <a:bodyPr rtlCol="0" anchor="ctr"/>
            <a:lstStyle/>
            <a:p>
              <a:endParaRPr lang="de-DE"/>
            </a:p>
          </p:txBody>
        </p:sp>
        <p:sp>
          <p:nvSpPr>
            <p:cNvPr id="239" name="Freihandform: Form 238">
              <a:extLst>
                <a:ext uri="{FF2B5EF4-FFF2-40B4-BE49-F238E27FC236}">
                  <a16:creationId xmlns:a16="http://schemas.microsoft.com/office/drawing/2014/main" id="{B495D441-2057-4EF8-A151-BEE473E5E181}"/>
                </a:ext>
              </a:extLst>
            </p:cNvPr>
            <p:cNvSpPr/>
            <p:nvPr/>
          </p:nvSpPr>
          <p:spPr>
            <a:xfrm>
              <a:off x="304509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240" name="Freihandform: Form 239">
              <a:extLst>
                <a:ext uri="{FF2B5EF4-FFF2-40B4-BE49-F238E27FC236}">
                  <a16:creationId xmlns:a16="http://schemas.microsoft.com/office/drawing/2014/main" id="{F30E9133-AB9E-49C7-8770-A8016236A31E}"/>
                </a:ext>
              </a:extLst>
            </p:cNvPr>
            <p:cNvSpPr/>
            <p:nvPr/>
          </p:nvSpPr>
          <p:spPr>
            <a:xfrm>
              <a:off x="3138285" y="29525"/>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41" name="Freihandform: Form 240">
              <a:extLst>
                <a:ext uri="{FF2B5EF4-FFF2-40B4-BE49-F238E27FC236}">
                  <a16:creationId xmlns:a16="http://schemas.microsoft.com/office/drawing/2014/main" id="{67889B46-87C2-4891-A128-0AD2DF6951DF}"/>
                </a:ext>
              </a:extLst>
            </p:cNvPr>
            <p:cNvSpPr/>
            <p:nvPr/>
          </p:nvSpPr>
          <p:spPr>
            <a:xfrm>
              <a:off x="3173160" y="40960"/>
              <a:ext cx="49741" cy="107486"/>
            </a:xfrm>
            <a:custGeom>
              <a:avLst/>
              <a:gdLst>
                <a:gd name="connsiteX0" fmla="*/ 49741 w 49741"/>
                <a:gd name="connsiteY0" fmla="*/ 88619 h 107486"/>
                <a:gd name="connsiteX1" fmla="*/ 49741 w 49741"/>
                <a:gd name="connsiteY1" fmla="*/ 104628 h 107486"/>
                <a:gd name="connsiteX2" fmla="*/ 34018 w 49741"/>
                <a:gd name="connsiteY2" fmla="*/ 107486 h 107486"/>
                <a:gd name="connsiteX3" fmla="*/ 12292 w 49741"/>
                <a:gd name="connsiteY3" fmla="*/ 84903 h 107486"/>
                <a:gd name="connsiteX4" fmla="*/ 12292 w 49741"/>
                <a:gd name="connsiteY4" fmla="*/ 41165 h 107486"/>
                <a:gd name="connsiteX5" fmla="*/ 0 w 49741"/>
                <a:gd name="connsiteY5" fmla="*/ 41165 h 107486"/>
                <a:gd name="connsiteX6" fmla="*/ 0 w 49741"/>
                <a:gd name="connsiteY6" fmla="*/ 25728 h 107486"/>
                <a:gd name="connsiteX7" fmla="*/ 12006 w 49741"/>
                <a:gd name="connsiteY7" fmla="*/ 25728 h 107486"/>
                <a:gd name="connsiteX8" fmla="*/ 12006 w 49741"/>
                <a:gd name="connsiteY8" fmla="*/ 4002 h 107486"/>
                <a:gd name="connsiteX9" fmla="*/ 30588 w 49741"/>
                <a:gd name="connsiteY9" fmla="*/ 0 h 107486"/>
                <a:gd name="connsiteX10" fmla="*/ 30588 w 49741"/>
                <a:gd name="connsiteY10" fmla="*/ 26014 h 107486"/>
                <a:gd name="connsiteX11" fmla="*/ 49741 w 49741"/>
                <a:gd name="connsiteY11" fmla="*/ 26014 h 107486"/>
                <a:gd name="connsiteX12" fmla="*/ 49741 w 49741"/>
                <a:gd name="connsiteY12" fmla="*/ 41451 h 107486"/>
                <a:gd name="connsiteX13" fmla="*/ 30588 w 49741"/>
                <a:gd name="connsiteY13" fmla="*/ 41451 h 107486"/>
                <a:gd name="connsiteX14" fmla="*/ 30588 w 49741"/>
                <a:gd name="connsiteY14" fmla="*/ 80901 h 107486"/>
                <a:gd name="connsiteX15" fmla="*/ 39164 w 49741"/>
                <a:gd name="connsiteY15" fmla="*/ 91478 h 107486"/>
                <a:gd name="connsiteX16" fmla="*/ 49741 w 49741"/>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1"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42" name="Freihandform: Form 241">
              <a:extLst>
                <a:ext uri="{FF2B5EF4-FFF2-40B4-BE49-F238E27FC236}">
                  <a16:creationId xmlns:a16="http://schemas.microsoft.com/office/drawing/2014/main" id="{5EFECB1B-DBEE-4DF2-AF35-5A06BAB3CF91}"/>
                </a:ext>
              </a:extLst>
            </p:cNvPr>
            <p:cNvSpPr/>
            <p:nvPr/>
          </p:nvSpPr>
          <p:spPr>
            <a:xfrm>
              <a:off x="3237481" y="32384"/>
              <a:ext cx="67750" cy="116062"/>
            </a:xfrm>
            <a:custGeom>
              <a:avLst/>
              <a:gdLst>
                <a:gd name="connsiteX0" fmla="*/ 34304 w 67750"/>
                <a:gd name="connsiteY0" fmla="*/ 64606 h 116062"/>
                <a:gd name="connsiteX1" fmla="*/ 49455 w 67750"/>
                <a:gd name="connsiteY1" fmla="*/ 66321 h 116062"/>
                <a:gd name="connsiteX2" fmla="*/ 49455 w 67750"/>
                <a:gd name="connsiteY2" fmla="*/ 63463 h 116062"/>
                <a:gd name="connsiteX3" fmla="*/ 31731 w 67750"/>
                <a:gd name="connsiteY3" fmla="*/ 48026 h 116062"/>
                <a:gd name="connsiteX4" fmla="*/ 11435 w 67750"/>
                <a:gd name="connsiteY4" fmla="*/ 52600 h 116062"/>
                <a:gd name="connsiteX5" fmla="*/ 7432 w 67750"/>
                <a:gd name="connsiteY5" fmla="*/ 36877 h 116062"/>
                <a:gd name="connsiteX6" fmla="*/ 33732 w 67750"/>
                <a:gd name="connsiteY6" fmla="*/ 32303 h 116062"/>
                <a:gd name="connsiteX7" fmla="*/ 67751 w 67750"/>
                <a:gd name="connsiteY7" fmla="*/ 63177 h 116062"/>
                <a:gd name="connsiteX8" fmla="*/ 67751 w 67750"/>
                <a:gd name="connsiteY8" fmla="*/ 114347 h 116062"/>
                <a:gd name="connsiteX9" fmla="*/ 50027 w 67750"/>
                <a:gd name="connsiteY9" fmla="*/ 114347 h 116062"/>
                <a:gd name="connsiteX10" fmla="*/ 50027 w 67750"/>
                <a:gd name="connsiteY10" fmla="*/ 105771 h 116062"/>
                <a:gd name="connsiteX11" fmla="*/ 49741 w 67750"/>
                <a:gd name="connsiteY11" fmla="*/ 105771 h 116062"/>
                <a:gd name="connsiteX12" fmla="*/ 26300 w 67750"/>
                <a:gd name="connsiteY12" fmla="*/ 116063 h 116062"/>
                <a:gd name="connsiteX13" fmla="*/ 0 w 67750"/>
                <a:gd name="connsiteY13" fmla="*/ 90620 h 116062"/>
                <a:gd name="connsiteX14" fmla="*/ 34304 w 67750"/>
                <a:gd name="connsiteY14" fmla="*/ 64606 h 116062"/>
                <a:gd name="connsiteX15" fmla="*/ 19153 w 67750"/>
                <a:gd name="connsiteY15" fmla="*/ 21726 h 116062"/>
                <a:gd name="connsiteX16" fmla="*/ 8004 w 67750"/>
                <a:gd name="connsiteY16" fmla="*/ 10863 h 116062"/>
                <a:gd name="connsiteX17" fmla="*/ 19153 w 67750"/>
                <a:gd name="connsiteY17" fmla="*/ 0 h 116062"/>
                <a:gd name="connsiteX18" fmla="*/ 30302 w 67750"/>
                <a:gd name="connsiteY18" fmla="*/ 10863 h 116062"/>
                <a:gd name="connsiteX19" fmla="*/ 19153 w 67750"/>
                <a:gd name="connsiteY19" fmla="*/ 21726 h 116062"/>
                <a:gd name="connsiteX20" fmla="*/ 31160 w 67750"/>
                <a:gd name="connsiteY20" fmla="*/ 102055 h 116062"/>
                <a:gd name="connsiteX21" fmla="*/ 49455 w 67750"/>
                <a:gd name="connsiteY21" fmla="*/ 92335 h 116062"/>
                <a:gd name="connsiteX22" fmla="*/ 49455 w 67750"/>
                <a:gd name="connsiteY22" fmla="*/ 78328 h 116062"/>
                <a:gd name="connsiteX23" fmla="*/ 36305 w 67750"/>
                <a:gd name="connsiteY23" fmla="*/ 76899 h 116062"/>
                <a:gd name="connsiteX24" fmla="*/ 17724 w 67750"/>
                <a:gd name="connsiteY24" fmla="*/ 90048 h 116062"/>
                <a:gd name="connsiteX25" fmla="*/ 31160 w 67750"/>
                <a:gd name="connsiteY25" fmla="*/ 102055 h 116062"/>
                <a:gd name="connsiteX26" fmla="*/ 52028 w 67750"/>
                <a:gd name="connsiteY26" fmla="*/ 21726 h 116062"/>
                <a:gd name="connsiteX27" fmla="*/ 40879 w 67750"/>
                <a:gd name="connsiteY27" fmla="*/ 10863 h 116062"/>
                <a:gd name="connsiteX28" fmla="*/ 52028 w 67750"/>
                <a:gd name="connsiteY28" fmla="*/ 0 h 116062"/>
                <a:gd name="connsiteX29" fmla="*/ 63177 w 67750"/>
                <a:gd name="connsiteY29" fmla="*/ 10863 h 116062"/>
                <a:gd name="connsiteX30" fmla="*/ 52028 w 67750"/>
                <a:gd name="connsiteY30" fmla="*/ 21726 h 11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750" h="116062">
                  <a:moveTo>
                    <a:pt x="34304" y="64606"/>
                  </a:moveTo>
                  <a:cubicBezTo>
                    <a:pt x="39450" y="64606"/>
                    <a:pt x="44310" y="64892"/>
                    <a:pt x="49455" y="66321"/>
                  </a:cubicBezTo>
                  <a:lnTo>
                    <a:pt x="49455" y="63463"/>
                  </a:lnTo>
                  <a:cubicBezTo>
                    <a:pt x="49455" y="53171"/>
                    <a:pt x="43452" y="48026"/>
                    <a:pt x="31731" y="48026"/>
                  </a:cubicBezTo>
                  <a:cubicBezTo>
                    <a:pt x="25156" y="48026"/>
                    <a:pt x="18010" y="49455"/>
                    <a:pt x="11435" y="52600"/>
                  </a:cubicBezTo>
                  <a:lnTo>
                    <a:pt x="7432" y="36877"/>
                  </a:lnTo>
                  <a:cubicBezTo>
                    <a:pt x="14865" y="34018"/>
                    <a:pt x="24585" y="32303"/>
                    <a:pt x="33732" y="32303"/>
                  </a:cubicBezTo>
                  <a:cubicBezTo>
                    <a:pt x="56316" y="32303"/>
                    <a:pt x="67751" y="42880"/>
                    <a:pt x="67751" y="63177"/>
                  </a:cubicBezTo>
                  <a:lnTo>
                    <a:pt x="67751" y="114347"/>
                  </a:lnTo>
                  <a:lnTo>
                    <a:pt x="50027" y="114347"/>
                  </a:lnTo>
                  <a:lnTo>
                    <a:pt x="50027" y="105771"/>
                  </a:lnTo>
                  <a:lnTo>
                    <a:pt x="49741" y="105771"/>
                  </a:lnTo>
                  <a:cubicBezTo>
                    <a:pt x="42880" y="112918"/>
                    <a:pt x="35734" y="116063"/>
                    <a:pt x="26300" y="116063"/>
                  </a:cubicBezTo>
                  <a:cubicBezTo>
                    <a:pt x="10291" y="116063"/>
                    <a:pt x="0" y="106057"/>
                    <a:pt x="0" y="90620"/>
                  </a:cubicBezTo>
                  <a:cubicBezTo>
                    <a:pt x="0" y="73754"/>
                    <a:pt x="12006" y="64606"/>
                    <a:pt x="34304" y="64606"/>
                  </a:cubicBezTo>
                  <a:close/>
                  <a:moveTo>
                    <a:pt x="19153" y="21726"/>
                  </a:moveTo>
                  <a:cubicBezTo>
                    <a:pt x="13150" y="21726"/>
                    <a:pt x="8004" y="16580"/>
                    <a:pt x="8004" y="10863"/>
                  </a:cubicBezTo>
                  <a:cubicBezTo>
                    <a:pt x="8004" y="5146"/>
                    <a:pt x="13150" y="0"/>
                    <a:pt x="19153" y="0"/>
                  </a:cubicBezTo>
                  <a:cubicBezTo>
                    <a:pt x="25156" y="0"/>
                    <a:pt x="30302" y="5146"/>
                    <a:pt x="30302" y="10863"/>
                  </a:cubicBezTo>
                  <a:cubicBezTo>
                    <a:pt x="30302" y="16866"/>
                    <a:pt x="25156" y="21726"/>
                    <a:pt x="19153" y="21726"/>
                  </a:cubicBezTo>
                  <a:close/>
                  <a:moveTo>
                    <a:pt x="31160" y="102055"/>
                  </a:moveTo>
                  <a:cubicBezTo>
                    <a:pt x="38020" y="102055"/>
                    <a:pt x="44310" y="98625"/>
                    <a:pt x="49455" y="92335"/>
                  </a:cubicBezTo>
                  <a:lnTo>
                    <a:pt x="49455" y="78328"/>
                  </a:lnTo>
                  <a:cubicBezTo>
                    <a:pt x="45167" y="77184"/>
                    <a:pt x="40593" y="76899"/>
                    <a:pt x="36305" y="76899"/>
                  </a:cubicBezTo>
                  <a:cubicBezTo>
                    <a:pt x="24585" y="76899"/>
                    <a:pt x="17724" y="81472"/>
                    <a:pt x="17724" y="90048"/>
                  </a:cubicBezTo>
                  <a:cubicBezTo>
                    <a:pt x="18010" y="97481"/>
                    <a:pt x="23155" y="102055"/>
                    <a:pt x="31160" y="102055"/>
                  </a:cubicBezTo>
                  <a:close/>
                  <a:moveTo>
                    <a:pt x="52028" y="21726"/>
                  </a:moveTo>
                  <a:cubicBezTo>
                    <a:pt x="46025" y="21726"/>
                    <a:pt x="40879" y="16580"/>
                    <a:pt x="40879" y="10863"/>
                  </a:cubicBezTo>
                  <a:cubicBezTo>
                    <a:pt x="40879" y="5146"/>
                    <a:pt x="46025" y="0"/>
                    <a:pt x="52028" y="0"/>
                  </a:cubicBezTo>
                  <a:cubicBezTo>
                    <a:pt x="58031" y="0"/>
                    <a:pt x="63177" y="5146"/>
                    <a:pt x="63177" y="10863"/>
                  </a:cubicBezTo>
                  <a:cubicBezTo>
                    <a:pt x="63177" y="16866"/>
                    <a:pt x="57745" y="21726"/>
                    <a:pt x="52028" y="21726"/>
                  </a:cubicBezTo>
                  <a:close/>
                </a:path>
              </a:pathLst>
            </a:custGeom>
            <a:grpFill/>
            <a:ln w="2856" cap="flat">
              <a:noFill/>
              <a:prstDash val="solid"/>
              <a:miter/>
            </a:ln>
          </p:spPr>
          <p:txBody>
            <a:bodyPr rtlCol="0" anchor="ctr"/>
            <a:lstStyle/>
            <a:p>
              <a:endParaRPr lang="de-DE"/>
            </a:p>
          </p:txBody>
        </p:sp>
        <p:sp>
          <p:nvSpPr>
            <p:cNvPr id="243" name="Freihandform: Form 242">
              <a:extLst>
                <a:ext uri="{FF2B5EF4-FFF2-40B4-BE49-F238E27FC236}">
                  <a16:creationId xmlns:a16="http://schemas.microsoft.com/office/drawing/2014/main" id="{91DF32F5-21DD-457C-AAA5-0FF04CAE47F9}"/>
                </a:ext>
              </a:extLst>
            </p:cNvPr>
            <p:cNvSpPr/>
            <p:nvPr/>
          </p:nvSpPr>
          <p:spPr>
            <a:xfrm>
              <a:off x="3320097" y="40960"/>
              <a:ext cx="49740" cy="107486"/>
            </a:xfrm>
            <a:custGeom>
              <a:avLst/>
              <a:gdLst>
                <a:gd name="connsiteX0" fmla="*/ 49741 w 49740"/>
                <a:gd name="connsiteY0" fmla="*/ 88619 h 107486"/>
                <a:gd name="connsiteX1" fmla="*/ 49741 w 49740"/>
                <a:gd name="connsiteY1" fmla="*/ 104628 h 107486"/>
                <a:gd name="connsiteX2" fmla="*/ 34018 w 49740"/>
                <a:gd name="connsiteY2" fmla="*/ 107486 h 107486"/>
                <a:gd name="connsiteX3" fmla="*/ 12292 w 49740"/>
                <a:gd name="connsiteY3" fmla="*/ 84903 h 107486"/>
                <a:gd name="connsiteX4" fmla="*/ 12292 w 49740"/>
                <a:gd name="connsiteY4" fmla="*/ 41165 h 107486"/>
                <a:gd name="connsiteX5" fmla="*/ 0 w 49740"/>
                <a:gd name="connsiteY5" fmla="*/ 41165 h 107486"/>
                <a:gd name="connsiteX6" fmla="*/ 0 w 49740"/>
                <a:gd name="connsiteY6" fmla="*/ 25728 h 107486"/>
                <a:gd name="connsiteX7" fmla="*/ 12006 w 49740"/>
                <a:gd name="connsiteY7" fmla="*/ 25728 h 107486"/>
                <a:gd name="connsiteX8" fmla="*/ 12006 w 49740"/>
                <a:gd name="connsiteY8" fmla="*/ 4002 h 107486"/>
                <a:gd name="connsiteX9" fmla="*/ 30588 w 49740"/>
                <a:gd name="connsiteY9" fmla="*/ 0 h 107486"/>
                <a:gd name="connsiteX10" fmla="*/ 30588 w 49740"/>
                <a:gd name="connsiteY10" fmla="*/ 26014 h 107486"/>
                <a:gd name="connsiteX11" fmla="*/ 49741 w 49740"/>
                <a:gd name="connsiteY11" fmla="*/ 26014 h 107486"/>
                <a:gd name="connsiteX12" fmla="*/ 49741 w 49740"/>
                <a:gd name="connsiteY12" fmla="*/ 41451 h 107486"/>
                <a:gd name="connsiteX13" fmla="*/ 30588 w 49740"/>
                <a:gd name="connsiteY13" fmla="*/ 41451 h 107486"/>
                <a:gd name="connsiteX14" fmla="*/ 30588 w 49740"/>
                <a:gd name="connsiteY14" fmla="*/ 80901 h 107486"/>
                <a:gd name="connsiteX15" fmla="*/ 39164 w 49740"/>
                <a:gd name="connsiteY15" fmla="*/ 91478 h 107486"/>
                <a:gd name="connsiteX16" fmla="*/ 49741 w 49740"/>
                <a:gd name="connsiteY16" fmla="*/ 88619 h 10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740" h="107486">
                  <a:moveTo>
                    <a:pt x="49741" y="88619"/>
                  </a:moveTo>
                  <a:lnTo>
                    <a:pt x="49741" y="104628"/>
                  </a:lnTo>
                  <a:cubicBezTo>
                    <a:pt x="45739" y="106629"/>
                    <a:pt x="39450" y="107486"/>
                    <a:pt x="34018" y="107486"/>
                  </a:cubicBezTo>
                  <a:cubicBezTo>
                    <a:pt x="20011" y="107486"/>
                    <a:pt x="12292" y="99482"/>
                    <a:pt x="12292" y="84903"/>
                  </a:cubicBezTo>
                  <a:lnTo>
                    <a:pt x="12292" y="41165"/>
                  </a:lnTo>
                  <a:lnTo>
                    <a:pt x="0" y="41165"/>
                  </a:lnTo>
                  <a:lnTo>
                    <a:pt x="0" y="25728"/>
                  </a:lnTo>
                  <a:lnTo>
                    <a:pt x="12006" y="25728"/>
                  </a:lnTo>
                  <a:lnTo>
                    <a:pt x="12006" y="4002"/>
                  </a:lnTo>
                  <a:lnTo>
                    <a:pt x="30588" y="0"/>
                  </a:lnTo>
                  <a:lnTo>
                    <a:pt x="30588" y="26014"/>
                  </a:lnTo>
                  <a:lnTo>
                    <a:pt x="49741" y="26014"/>
                  </a:lnTo>
                  <a:lnTo>
                    <a:pt x="49741" y="41451"/>
                  </a:lnTo>
                  <a:lnTo>
                    <a:pt x="30588" y="41451"/>
                  </a:lnTo>
                  <a:lnTo>
                    <a:pt x="30588" y="80901"/>
                  </a:lnTo>
                  <a:cubicBezTo>
                    <a:pt x="30588" y="88333"/>
                    <a:pt x="33161" y="91478"/>
                    <a:pt x="39164" y="91478"/>
                  </a:cubicBezTo>
                  <a:cubicBezTo>
                    <a:pt x="42880" y="91192"/>
                    <a:pt x="46596" y="90048"/>
                    <a:pt x="49741" y="88619"/>
                  </a:cubicBezTo>
                  <a:close/>
                </a:path>
              </a:pathLst>
            </a:custGeom>
            <a:grpFill/>
            <a:ln w="2856" cap="flat">
              <a:noFill/>
              <a:prstDash val="solid"/>
              <a:miter/>
            </a:ln>
          </p:spPr>
          <p:txBody>
            <a:bodyPr rtlCol="0" anchor="ctr"/>
            <a:lstStyle/>
            <a:p>
              <a:endParaRPr lang="de-DE"/>
            </a:p>
          </p:txBody>
        </p:sp>
        <p:sp>
          <p:nvSpPr>
            <p:cNvPr id="244" name="Freihandform: Form 243">
              <a:extLst>
                <a:ext uri="{FF2B5EF4-FFF2-40B4-BE49-F238E27FC236}">
                  <a16:creationId xmlns:a16="http://schemas.microsoft.com/office/drawing/2014/main" id="{C62A9909-5062-4246-AE2B-AD5EF2F2EB15}"/>
                </a:ext>
              </a:extLst>
            </p:cNvPr>
            <p:cNvSpPr/>
            <p:nvPr/>
          </p:nvSpPr>
          <p:spPr>
            <a:xfrm>
              <a:off x="3433872" y="66688"/>
              <a:ext cx="68894" cy="82044"/>
            </a:xfrm>
            <a:custGeom>
              <a:avLst/>
              <a:gdLst>
                <a:gd name="connsiteX0" fmla="*/ 18867 w 68894"/>
                <a:gd name="connsiteY0" fmla="*/ 48026 h 82044"/>
                <a:gd name="connsiteX1" fmla="*/ 34876 w 68894"/>
                <a:gd name="connsiteY1" fmla="*/ 64892 h 82044"/>
                <a:gd name="connsiteX2" fmla="*/ 50313 w 68894"/>
                <a:gd name="connsiteY2" fmla="*/ 48026 h 82044"/>
                <a:gd name="connsiteX3" fmla="*/ 50313 w 68894"/>
                <a:gd name="connsiteY3" fmla="*/ 0 h 82044"/>
                <a:gd name="connsiteX4" fmla="*/ 68894 w 68894"/>
                <a:gd name="connsiteY4" fmla="*/ 0 h 82044"/>
                <a:gd name="connsiteX5" fmla="*/ 68894 w 68894"/>
                <a:gd name="connsiteY5" fmla="*/ 48598 h 82044"/>
                <a:gd name="connsiteX6" fmla="*/ 35162 w 68894"/>
                <a:gd name="connsiteY6" fmla="*/ 82044 h 82044"/>
                <a:gd name="connsiteX7" fmla="*/ 0 w 68894"/>
                <a:gd name="connsiteY7" fmla="*/ 48883 h 82044"/>
                <a:gd name="connsiteX8" fmla="*/ 0 w 68894"/>
                <a:gd name="connsiteY8" fmla="*/ 286 h 82044"/>
                <a:gd name="connsiteX9" fmla="*/ 18581 w 68894"/>
                <a:gd name="connsiteY9" fmla="*/ 286 h 82044"/>
                <a:gd name="connsiteX10" fmla="*/ 18581 w 68894"/>
                <a:gd name="connsiteY10" fmla="*/ 48026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894" h="82044">
                  <a:moveTo>
                    <a:pt x="18867" y="48026"/>
                  </a:moveTo>
                  <a:cubicBezTo>
                    <a:pt x="18867" y="58889"/>
                    <a:pt x="24299" y="64892"/>
                    <a:pt x="34876" y="64892"/>
                  </a:cubicBezTo>
                  <a:cubicBezTo>
                    <a:pt x="45167" y="64892"/>
                    <a:pt x="50313" y="59175"/>
                    <a:pt x="50313" y="48026"/>
                  </a:cubicBezTo>
                  <a:lnTo>
                    <a:pt x="50313" y="0"/>
                  </a:lnTo>
                  <a:lnTo>
                    <a:pt x="68894" y="0"/>
                  </a:lnTo>
                  <a:lnTo>
                    <a:pt x="68894" y="48598"/>
                  </a:lnTo>
                  <a:cubicBezTo>
                    <a:pt x="68894" y="69752"/>
                    <a:pt x="57174" y="82044"/>
                    <a:pt x="35162" y="82044"/>
                  </a:cubicBezTo>
                  <a:cubicBezTo>
                    <a:pt x="13436" y="82044"/>
                    <a:pt x="0" y="69752"/>
                    <a:pt x="0" y="48883"/>
                  </a:cubicBezTo>
                  <a:lnTo>
                    <a:pt x="0" y="286"/>
                  </a:lnTo>
                  <a:lnTo>
                    <a:pt x="18581" y="286"/>
                  </a:lnTo>
                  <a:lnTo>
                    <a:pt x="18581" y="48026"/>
                  </a:lnTo>
                  <a:close/>
                </a:path>
              </a:pathLst>
            </a:custGeom>
            <a:grpFill/>
            <a:ln w="2856" cap="flat">
              <a:noFill/>
              <a:prstDash val="solid"/>
              <a:miter/>
            </a:ln>
          </p:spPr>
          <p:txBody>
            <a:bodyPr rtlCol="0" anchor="ctr"/>
            <a:lstStyle/>
            <a:p>
              <a:endParaRPr lang="de-DE"/>
            </a:p>
          </p:txBody>
        </p:sp>
        <p:sp>
          <p:nvSpPr>
            <p:cNvPr id="245" name="Freihandform: Form 244">
              <a:extLst>
                <a:ext uri="{FF2B5EF4-FFF2-40B4-BE49-F238E27FC236}">
                  <a16:creationId xmlns:a16="http://schemas.microsoft.com/office/drawing/2014/main" id="{8E6BC34A-2BD2-471F-9D85-B839E1C766F4}"/>
                </a:ext>
              </a:extLst>
            </p:cNvPr>
            <p:cNvSpPr/>
            <p:nvPr/>
          </p:nvSpPr>
          <p:spPr>
            <a:xfrm>
              <a:off x="3526779" y="64687"/>
              <a:ext cx="68608" cy="82044"/>
            </a:xfrm>
            <a:custGeom>
              <a:avLst/>
              <a:gdLst>
                <a:gd name="connsiteX0" fmla="*/ 68608 w 68608"/>
                <a:gd name="connsiteY0" fmla="*/ 81758 h 82044"/>
                <a:gd name="connsiteX1" fmla="*/ 50027 w 68608"/>
                <a:gd name="connsiteY1" fmla="*/ 81758 h 82044"/>
                <a:gd name="connsiteX2" fmla="*/ 50027 w 68608"/>
                <a:gd name="connsiteY2" fmla="*/ 36019 h 82044"/>
                <a:gd name="connsiteX3" fmla="*/ 35162 w 68608"/>
                <a:gd name="connsiteY3" fmla="*/ 16580 h 82044"/>
                <a:gd name="connsiteX4" fmla="*/ 18581 w 68608"/>
                <a:gd name="connsiteY4" fmla="*/ 36019 h 82044"/>
                <a:gd name="connsiteX5" fmla="*/ 18581 w 68608"/>
                <a:gd name="connsiteY5" fmla="*/ 82044 h 82044"/>
                <a:gd name="connsiteX6" fmla="*/ 0 w 68608"/>
                <a:gd name="connsiteY6" fmla="*/ 82044 h 82044"/>
                <a:gd name="connsiteX7" fmla="*/ 0 w 68608"/>
                <a:gd name="connsiteY7" fmla="*/ 2001 h 82044"/>
                <a:gd name="connsiteX8" fmla="*/ 18581 w 68608"/>
                <a:gd name="connsiteY8" fmla="*/ 2001 h 82044"/>
                <a:gd name="connsiteX9" fmla="*/ 18581 w 68608"/>
                <a:gd name="connsiteY9" fmla="*/ 11721 h 82044"/>
                <a:gd name="connsiteX10" fmla="*/ 18867 w 68608"/>
                <a:gd name="connsiteY10" fmla="*/ 11721 h 82044"/>
                <a:gd name="connsiteX11" fmla="*/ 42308 w 68608"/>
                <a:gd name="connsiteY11" fmla="*/ 0 h 82044"/>
                <a:gd name="connsiteX12" fmla="*/ 68608 w 68608"/>
                <a:gd name="connsiteY12" fmla="*/ 32303 h 82044"/>
                <a:gd name="connsiteX13" fmla="*/ 68608 w 68608"/>
                <a:gd name="connsiteY13" fmla="*/ 81758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82044">
                  <a:moveTo>
                    <a:pt x="68608" y="81758"/>
                  </a:moveTo>
                  <a:lnTo>
                    <a:pt x="50027" y="81758"/>
                  </a:lnTo>
                  <a:lnTo>
                    <a:pt x="50027" y="36019"/>
                  </a:lnTo>
                  <a:cubicBezTo>
                    <a:pt x="50027" y="24299"/>
                    <a:pt x="46596" y="16580"/>
                    <a:pt x="35162" y="16580"/>
                  </a:cubicBezTo>
                  <a:cubicBezTo>
                    <a:pt x="22012" y="16580"/>
                    <a:pt x="18581" y="27157"/>
                    <a:pt x="18581" y="36019"/>
                  </a:cubicBezTo>
                  <a:lnTo>
                    <a:pt x="18581" y="82044"/>
                  </a:lnTo>
                  <a:lnTo>
                    <a:pt x="0" y="82044"/>
                  </a:lnTo>
                  <a:lnTo>
                    <a:pt x="0" y="2001"/>
                  </a:lnTo>
                  <a:lnTo>
                    <a:pt x="18581" y="2001"/>
                  </a:lnTo>
                  <a:lnTo>
                    <a:pt x="18581" y="11721"/>
                  </a:lnTo>
                  <a:lnTo>
                    <a:pt x="18867" y="11721"/>
                  </a:lnTo>
                  <a:cubicBezTo>
                    <a:pt x="23727" y="4574"/>
                    <a:pt x="32017" y="0"/>
                    <a:pt x="42308" y="0"/>
                  </a:cubicBezTo>
                  <a:cubicBezTo>
                    <a:pt x="60604" y="0"/>
                    <a:pt x="68608" y="13436"/>
                    <a:pt x="68608" y="32303"/>
                  </a:cubicBezTo>
                  <a:lnTo>
                    <a:pt x="68608" y="81758"/>
                  </a:lnTo>
                  <a:close/>
                </a:path>
              </a:pathLst>
            </a:custGeom>
            <a:grpFill/>
            <a:ln w="2856" cap="flat">
              <a:noFill/>
              <a:prstDash val="solid"/>
              <a:miter/>
            </a:ln>
          </p:spPr>
          <p:txBody>
            <a:bodyPr rtlCol="0" anchor="ctr"/>
            <a:lstStyle/>
            <a:p>
              <a:endParaRPr lang="de-DE"/>
            </a:p>
          </p:txBody>
        </p:sp>
        <p:sp>
          <p:nvSpPr>
            <p:cNvPr id="246" name="Freihandform: Form 245">
              <a:extLst>
                <a:ext uri="{FF2B5EF4-FFF2-40B4-BE49-F238E27FC236}">
                  <a16:creationId xmlns:a16="http://schemas.microsoft.com/office/drawing/2014/main" id="{4DEB82C4-1123-46DC-8E70-8F84A9D7B520}"/>
                </a:ext>
              </a:extLst>
            </p:cNvPr>
            <p:cNvSpPr/>
            <p:nvPr/>
          </p:nvSpPr>
          <p:spPr>
            <a:xfrm>
              <a:off x="3615112" y="29811"/>
              <a:ext cx="74611" cy="118921"/>
            </a:xfrm>
            <a:custGeom>
              <a:avLst/>
              <a:gdLst>
                <a:gd name="connsiteX0" fmla="*/ 0 w 74611"/>
                <a:gd name="connsiteY0" fmla="*/ 76613 h 118921"/>
                <a:gd name="connsiteX1" fmla="*/ 32589 w 74611"/>
                <a:gd name="connsiteY1" fmla="*/ 34876 h 118921"/>
                <a:gd name="connsiteX2" fmla="*/ 55744 w 74611"/>
                <a:gd name="connsiteY2" fmla="*/ 45739 h 118921"/>
                <a:gd name="connsiteX3" fmla="*/ 56030 w 74611"/>
                <a:gd name="connsiteY3" fmla="*/ 45739 h 118921"/>
                <a:gd name="connsiteX4" fmla="*/ 56030 w 74611"/>
                <a:gd name="connsiteY4" fmla="*/ 4574 h 118921"/>
                <a:gd name="connsiteX5" fmla="*/ 74612 w 74611"/>
                <a:gd name="connsiteY5" fmla="*/ 0 h 118921"/>
                <a:gd name="connsiteX6" fmla="*/ 74612 w 74611"/>
                <a:gd name="connsiteY6" fmla="*/ 116920 h 118921"/>
                <a:gd name="connsiteX7" fmla="*/ 56316 w 74611"/>
                <a:gd name="connsiteY7" fmla="*/ 116920 h 118921"/>
                <a:gd name="connsiteX8" fmla="*/ 56316 w 74611"/>
                <a:gd name="connsiteY8" fmla="*/ 107486 h 118921"/>
                <a:gd name="connsiteX9" fmla="*/ 56030 w 74611"/>
                <a:gd name="connsiteY9" fmla="*/ 107486 h 118921"/>
                <a:gd name="connsiteX10" fmla="*/ 32017 w 74611"/>
                <a:gd name="connsiteY10" fmla="*/ 118921 h 118921"/>
                <a:gd name="connsiteX11" fmla="*/ 0 w 74611"/>
                <a:gd name="connsiteY11" fmla="*/ 76613 h 118921"/>
                <a:gd name="connsiteX12" fmla="*/ 18581 w 74611"/>
                <a:gd name="connsiteY12" fmla="*/ 76613 h 118921"/>
                <a:gd name="connsiteX13" fmla="*/ 37163 w 74611"/>
                <a:gd name="connsiteY13" fmla="*/ 102341 h 118921"/>
                <a:gd name="connsiteX14" fmla="*/ 56316 w 74611"/>
                <a:gd name="connsiteY14" fmla="*/ 91764 h 118921"/>
                <a:gd name="connsiteX15" fmla="*/ 56316 w 74611"/>
                <a:gd name="connsiteY15" fmla="*/ 62605 h 118921"/>
                <a:gd name="connsiteX16" fmla="*/ 37163 w 74611"/>
                <a:gd name="connsiteY16" fmla="*/ 52028 h 118921"/>
                <a:gd name="connsiteX17" fmla="*/ 18581 w 74611"/>
                <a:gd name="connsiteY17" fmla="*/ 76613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0" y="76613"/>
                  </a:moveTo>
                  <a:cubicBezTo>
                    <a:pt x="0" y="50885"/>
                    <a:pt x="13150" y="34876"/>
                    <a:pt x="32589" y="34876"/>
                  </a:cubicBezTo>
                  <a:cubicBezTo>
                    <a:pt x="42594" y="34876"/>
                    <a:pt x="50599" y="39164"/>
                    <a:pt x="55744" y="45739"/>
                  </a:cubicBezTo>
                  <a:lnTo>
                    <a:pt x="56030" y="45739"/>
                  </a:lnTo>
                  <a:lnTo>
                    <a:pt x="56030" y="4574"/>
                  </a:lnTo>
                  <a:lnTo>
                    <a:pt x="74612" y="0"/>
                  </a:lnTo>
                  <a:lnTo>
                    <a:pt x="74612" y="116920"/>
                  </a:lnTo>
                  <a:lnTo>
                    <a:pt x="56316" y="116920"/>
                  </a:lnTo>
                  <a:lnTo>
                    <a:pt x="56316" y="107486"/>
                  </a:lnTo>
                  <a:lnTo>
                    <a:pt x="56030" y="107486"/>
                  </a:lnTo>
                  <a:cubicBezTo>
                    <a:pt x="50313" y="114633"/>
                    <a:pt x="42023" y="118921"/>
                    <a:pt x="32017" y="118921"/>
                  </a:cubicBezTo>
                  <a:cubicBezTo>
                    <a:pt x="13150" y="118635"/>
                    <a:pt x="0" y="102341"/>
                    <a:pt x="0" y="76613"/>
                  </a:cubicBezTo>
                  <a:close/>
                  <a:moveTo>
                    <a:pt x="18581" y="76613"/>
                  </a:moveTo>
                  <a:cubicBezTo>
                    <a:pt x="18581" y="92907"/>
                    <a:pt x="25442" y="102341"/>
                    <a:pt x="37163" y="102341"/>
                  </a:cubicBezTo>
                  <a:cubicBezTo>
                    <a:pt x="44310" y="102341"/>
                    <a:pt x="50313" y="98910"/>
                    <a:pt x="56316" y="91764"/>
                  </a:cubicBezTo>
                  <a:lnTo>
                    <a:pt x="56316" y="62605"/>
                  </a:lnTo>
                  <a:cubicBezTo>
                    <a:pt x="50885" y="55458"/>
                    <a:pt x="44881" y="52028"/>
                    <a:pt x="37163" y="52028"/>
                  </a:cubicBezTo>
                  <a:cubicBezTo>
                    <a:pt x="25157" y="51742"/>
                    <a:pt x="18581" y="60604"/>
                    <a:pt x="18581" y="76613"/>
                  </a:cubicBezTo>
                  <a:close/>
                </a:path>
              </a:pathLst>
            </a:custGeom>
            <a:grpFill/>
            <a:ln w="2856" cap="flat">
              <a:noFill/>
              <a:prstDash val="solid"/>
              <a:miter/>
            </a:ln>
          </p:spPr>
          <p:txBody>
            <a:bodyPr rtlCol="0" anchor="ctr"/>
            <a:lstStyle/>
            <a:p>
              <a:endParaRPr lang="de-DE"/>
            </a:p>
          </p:txBody>
        </p:sp>
        <p:sp>
          <p:nvSpPr>
            <p:cNvPr id="247" name="Freihandform: Form 246">
              <a:extLst>
                <a:ext uri="{FF2B5EF4-FFF2-40B4-BE49-F238E27FC236}">
                  <a16:creationId xmlns:a16="http://schemas.microsoft.com/office/drawing/2014/main" id="{00E62465-83C2-41BA-8EAA-764D5DCF59F2}"/>
                </a:ext>
              </a:extLst>
            </p:cNvPr>
            <p:cNvSpPr/>
            <p:nvPr/>
          </p:nvSpPr>
          <p:spPr>
            <a:xfrm>
              <a:off x="1648912" y="209051"/>
              <a:ext cx="69751" cy="110630"/>
            </a:xfrm>
            <a:custGeom>
              <a:avLst/>
              <a:gdLst>
                <a:gd name="connsiteX0" fmla="*/ 69752 w 69751"/>
                <a:gd name="connsiteY0" fmla="*/ 18010 h 110630"/>
                <a:gd name="connsiteX1" fmla="*/ 19725 w 69751"/>
                <a:gd name="connsiteY1" fmla="*/ 18010 h 110630"/>
                <a:gd name="connsiteX2" fmla="*/ 19725 w 69751"/>
                <a:gd name="connsiteY2" fmla="*/ 45453 h 110630"/>
                <a:gd name="connsiteX3" fmla="*/ 56888 w 69751"/>
                <a:gd name="connsiteY3" fmla="*/ 45453 h 110630"/>
                <a:gd name="connsiteX4" fmla="*/ 56888 w 69751"/>
                <a:gd name="connsiteY4" fmla="*/ 63463 h 110630"/>
                <a:gd name="connsiteX5" fmla="*/ 19725 w 69751"/>
                <a:gd name="connsiteY5" fmla="*/ 63463 h 110630"/>
                <a:gd name="connsiteX6" fmla="*/ 19725 w 69751"/>
                <a:gd name="connsiteY6" fmla="*/ 110631 h 110630"/>
                <a:gd name="connsiteX7" fmla="*/ 0 w 69751"/>
                <a:gd name="connsiteY7" fmla="*/ 110631 h 110630"/>
                <a:gd name="connsiteX8" fmla="*/ 0 w 69751"/>
                <a:gd name="connsiteY8" fmla="*/ 0 h 110630"/>
                <a:gd name="connsiteX9" fmla="*/ 69466 w 69751"/>
                <a:gd name="connsiteY9" fmla="*/ 0 h 110630"/>
                <a:gd name="connsiteX10" fmla="*/ 69466 w 69751"/>
                <a:gd name="connsiteY10" fmla="*/ 18010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51" h="110630">
                  <a:moveTo>
                    <a:pt x="69752" y="18010"/>
                  </a:moveTo>
                  <a:lnTo>
                    <a:pt x="19725" y="18010"/>
                  </a:lnTo>
                  <a:lnTo>
                    <a:pt x="19725" y="45453"/>
                  </a:lnTo>
                  <a:lnTo>
                    <a:pt x="56888" y="45453"/>
                  </a:lnTo>
                  <a:lnTo>
                    <a:pt x="56888" y="63463"/>
                  </a:lnTo>
                  <a:lnTo>
                    <a:pt x="19725" y="63463"/>
                  </a:lnTo>
                  <a:lnTo>
                    <a:pt x="19725" y="110631"/>
                  </a:lnTo>
                  <a:lnTo>
                    <a:pt x="0" y="110631"/>
                  </a:lnTo>
                  <a:lnTo>
                    <a:pt x="0" y="0"/>
                  </a:lnTo>
                  <a:lnTo>
                    <a:pt x="69466" y="0"/>
                  </a:lnTo>
                  <a:lnTo>
                    <a:pt x="69466" y="18010"/>
                  </a:lnTo>
                  <a:close/>
                </a:path>
              </a:pathLst>
            </a:custGeom>
            <a:grpFill/>
            <a:ln w="2856" cap="flat">
              <a:noFill/>
              <a:prstDash val="solid"/>
              <a:miter/>
            </a:ln>
          </p:spPr>
          <p:txBody>
            <a:bodyPr rtlCol="0" anchor="ctr"/>
            <a:lstStyle/>
            <a:p>
              <a:endParaRPr lang="de-DE"/>
            </a:p>
          </p:txBody>
        </p:sp>
        <p:sp>
          <p:nvSpPr>
            <p:cNvPr id="248" name="Freihandform: Form 247">
              <a:extLst>
                <a:ext uri="{FF2B5EF4-FFF2-40B4-BE49-F238E27FC236}">
                  <a16:creationId xmlns:a16="http://schemas.microsoft.com/office/drawing/2014/main" id="{6795DD8D-5F82-4346-AD64-BC016B0082E9}"/>
                </a:ext>
              </a:extLst>
            </p:cNvPr>
            <p:cNvSpPr/>
            <p:nvPr/>
          </p:nvSpPr>
          <p:spPr>
            <a:xfrm>
              <a:off x="1722094" y="237638"/>
              <a:ext cx="67750" cy="83759"/>
            </a:xfrm>
            <a:custGeom>
              <a:avLst/>
              <a:gdLst>
                <a:gd name="connsiteX0" fmla="*/ 34304 w 67750"/>
                <a:gd name="connsiteY0" fmla="*/ 32303 h 83759"/>
                <a:gd name="connsiteX1" fmla="*/ 49455 w 67750"/>
                <a:gd name="connsiteY1" fmla="*/ 34018 h 83759"/>
                <a:gd name="connsiteX2" fmla="*/ 49455 w 67750"/>
                <a:gd name="connsiteY2" fmla="*/ 31160 h 83759"/>
                <a:gd name="connsiteX3" fmla="*/ 31731 w 67750"/>
                <a:gd name="connsiteY3" fmla="*/ 15723 h 83759"/>
                <a:gd name="connsiteX4" fmla="*/ 11435 w 67750"/>
                <a:gd name="connsiteY4" fmla="*/ 20297 h 83759"/>
                <a:gd name="connsiteX5" fmla="*/ 7433 w 67750"/>
                <a:gd name="connsiteY5" fmla="*/ 4574 h 83759"/>
                <a:gd name="connsiteX6" fmla="*/ 33732 w 67750"/>
                <a:gd name="connsiteY6" fmla="*/ 0 h 83759"/>
                <a:gd name="connsiteX7" fmla="*/ 67751 w 67750"/>
                <a:gd name="connsiteY7" fmla="*/ 30874 h 83759"/>
                <a:gd name="connsiteX8" fmla="*/ 67751 w 67750"/>
                <a:gd name="connsiteY8" fmla="*/ 82044 h 83759"/>
                <a:gd name="connsiteX9" fmla="*/ 50027 w 67750"/>
                <a:gd name="connsiteY9" fmla="*/ 82044 h 83759"/>
                <a:gd name="connsiteX10" fmla="*/ 50027 w 67750"/>
                <a:gd name="connsiteY10" fmla="*/ 73468 h 83759"/>
                <a:gd name="connsiteX11" fmla="*/ 49741 w 67750"/>
                <a:gd name="connsiteY11" fmla="*/ 73468 h 83759"/>
                <a:gd name="connsiteX12" fmla="*/ 26300 w 67750"/>
                <a:gd name="connsiteY12" fmla="*/ 83759 h 83759"/>
                <a:gd name="connsiteX13" fmla="*/ 0 w 67750"/>
                <a:gd name="connsiteY13" fmla="*/ 58317 h 83759"/>
                <a:gd name="connsiteX14" fmla="*/ 34304 w 67750"/>
                <a:gd name="connsiteY14" fmla="*/ 32303 h 83759"/>
                <a:gd name="connsiteX15" fmla="*/ 31160 w 67750"/>
                <a:gd name="connsiteY15" fmla="*/ 69752 h 83759"/>
                <a:gd name="connsiteX16" fmla="*/ 49455 w 67750"/>
                <a:gd name="connsiteY16" fmla="*/ 60032 h 83759"/>
                <a:gd name="connsiteX17" fmla="*/ 49455 w 67750"/>
                <a:gd name="connsiteY17" fmla="*/ 46311 h 83759"/>
                <a:gd name="connsiteX18" fmla="*/ 36305 w 67750"/>
                <a:gd name="connsiteY18" fmla="*/ 44881 h 83759"/>
                <a:gd name="connsiteX19" fmla="*/ 17724 w 67750"/>
                <a:gd name="connsiteY19" fmla="*/ 58031 h 83759"/>
                <a:gd name="connsiteX20" fmla="*/ 31160 w 67750"/>
                <a:gd name="connsiteY20" fmla="*/ 69752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750" h="83759">
                  <a:moveTo>
                    <a:pt x="34304" y="32303"/>
                  </a:moveTo>
                  <a:cubicBezTo>
                    <a:pt x="39450" y="32303"/>
                    <a:pt x="44310" y="32589"/>
                    <a:pt x="49455" y="34018"/>
                  </a:cubicBezTo>
                  <a:lnTo>
                    <a:pt x="49455" y="31160"/>
                  </a:lnTo>
                  <a:cubicBezTo>
                    <a:pt x="49455" y="20868"/>
                    <a:pt x="43452" y="15723"/>
                    <a:pt x="31731" y="15723"/>
                  </a:cubicBezTo>
                  <a:cubicBezTo>
                    <a:pt x="25156" y="15723"/>
                    <a:pt x="18010" y="17152"/>
                    <a:pt x="11435" y="20297"/>
                  </a:cubicBezTo>
                  <a:lnTo>
                    <a:pt x="7433" y="4574"/>
                  </a:lnTo>
                  <a:cubicBezTo>
                    <a:pt x="14865" y="1715"/>
                    <a:pt x="24585" y="0"/>
                    <a:pt x="33732" y="0"/>
                  </a:cubicBezTo>
                  <a:cubicBezTo>
                    <a:pt x="56316" y="0"/>
                    <a:pt x="67751" y="10577"/>
                    <a:pt x="67751" y="30874"/>
                  </a:cubicBezTo>
                  <a:lnTo>
                    <a:pt x="67751" y="82044"/>
                  </a:lnTo>
                  <a:lnTo>
                    <a:pt x="50027" y="82044"/>
                  </a:lnTo>
                  <a:lnTo>
                    <a:pt x="50027" y="73468"/>
                  </a:lnTo>
                  <a:lnTo>
                    <a:pt x="49741" y="73468"/>
                  </a:lnTo>
                  <a:cubicBezTo>
                    <a:pt x="42880" y="80615"/>
                    <a:pt x="35734" y="83759"/>
                    <a:pt x="26300" y="83759"/>
                  </a:cubicBezTo>
                  <a:cubicBezTo>
                    <a:pt x="10291" y="83759"/>
                    <a:pt x="0" y="73754"/>
                    <a:pt x="0" y="58317"/>
                  </a:cubicBezTo>
                  <a:cubicBezTo>
                    <a:pt x="0" y="41451"/>
                    <a:pt x="12006" y="32303"/>
                    <a:pt x="34304" y="32303"/>
                  </a:cubicBezTo>
                  <a:close/>
                  <a:moveTo>
                    <a:pt x="31160" y="69752"/>
                  </a:moveTo>
                  <a:cubicBezTo>
                    <a:pt x="38020" y="69752"/>
                    <a:pt x="44310" y="66321"/>
                    <a:pt x="49455" y="60032"/>
                  </a:cubicBezTo>
                  <a:lnTo>
                    <a:pt x="49455" y="46311"/>
                  </a:lnTo>
                  <a:cubicBezTo>
                    <a:pt x="45167" y="45167"/>
                    <a:pt x="40593" y="44881"/>
                    <a:pt x="36305" y="44881"/>
                  </a:cubicBezTo>
                  <a:cubicBezTo>
                    <a:pt x="24585" y="44881"/>
                    <a:pt x="17724" y="49455"/>
                    <a:pt x="17724" y="58031"/>
                  </a:cubicBezTo>
                  <a:cubicBezTo>
                    <a:pt x="18010" y="65178"/>
                    <a:pt x="23155" y="69752"/>
                    <a:pt x="31160" y="69752"/>
                  </a:cubicBezTo>
                  <a:close/>
                </a:path>
              </a:pathLst>
            </a:custGeom>
            <a:grpFill/>
            <a:ln w="2856" cap="flat">
              <a:noFill/>
              <a:prstDash val="solid"/>
              <a:miter/>
            </a:ln>
          </p:spPr>
          <p:txBody>
            <a:bodyPr rtlCol="0" anchor="ctr"/>
            <a:lstStyle/>
            <a:p>
              <a:endParaRPr lang="de-DE"/>
            </a:p>
          </p:txBody>
        </p:sp>
        <p:sp>
          <p:nvSpPr>
            <p:cNvPr id="249" name="Freihandform: Form 248">
              <a:extLst>
                <a:ext uri="{FF2B5EF4-FFF2-40B4-BE49-F238E27FC236}">
                  <a16:creationId xmlns:a16="http://schemas.microsoft.com/office/drawing/2014/main" id="{5A80B416-A2DD-48BE-973D-D95478CBA669}"/>
                </a:ext>
              </a:extLst>
            </p:cNvPr>
            <p:cNvSpPr/>
            <p:nvPr/>
          </p:nvSpPr>
          <p:spPr>
            <a:xfrm>
              <a:off x="1809570"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3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3" y="58031"/>
                  </a:cubicBezTo>
                  <a:lnTo>
                    <a:pt x="66893" y="71181"/>
                  </a:lnTo>
                  <a:close/>
                </a:path>
              </a:pathLst>
            </a:custGeom>
            <a:grpFill/>
            <a:ln w="2856" cap="flat">
              <a:noFill/>
              <a:prstDash val="solid"/>
              <a:miter/>
            </a:ln>
          </p:spPr>
          <p:txBody>
            <a:bodyPr rtlCol="0" anchor="ctr"/>
            <a:lstStyle/>
            <a:p>
              <a:endParaRPr lang="de-DE"/>
            </a:p>
          </p:txBody>
        </p:sp>
        <p:sp>
          <p:nvSpPr>
            <p:cNvPr id="250" name="Freihandform: Form 249">
              <a:extLst>
                <a:ext uri="{FF2B5EF4-FFF2-40B4-BE49-F238E27FC236}">
                  <a16:creationId xmlns:a16="http://schemas.microsoft.com/office/drawing/2014/main" id="{F7CF77AF-4830-4A7A-B2B2-00286BCE08AD}"/>
                </a:ext>
              </a:extLst>
            </p:cNvPr>
            <p:cNvSpPr/>
            <p:nvPr/>
          </p:nvSpPr>
          <p:spPr>
            <a:xfrm>
              <a:off x="189332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51" name="Freihandform: Form 250">
              <a:extLst>
                <a:ext uri="{FF2B5EF4-FFF2-40B4-BE49-F238E27FC236}">
                  <a16:creationId xmlns:a16="http://schemas.microsoft.com/office/drawing/2014/main" id="{AD730168-5864-4BFC-82F2-9D136AAB99CC}"/>
                </a:ext>
              </a:extLst>
            </p:cNvPr>
            <p:cNvSpPr/>
            <p:nvPr/>
          </p:nvSpPr>
          <p:spPr>
            <a:xfrm>
              <a:off x="1985665" y="202476"/>
              <a:ext cx="74611" cy="118921"/>
            </a:xfrm>
            <a:custGeom>
              <a:avLst/>
              <a:gdLst>
                <a:gd name="connsiteX0" fmla="*/ 74612 w 74611"/>
                <a:gd name="connsiteY0" fmla="*/ 76613 h 118921"/>
                <a:gd name="connsiteX1" fmla="*/ 42023 w 74611"/>
                <a:gd name="connsiteY1" fmla="*/ 118921 h 118921"/>
                <a:gd name="connsiteX2" fmla="*/ 18296 w 74611"/>
                <a:gd name="connsiteY2" fmla="*/ 107772 h 118921"/>
                <a:gd name="connsiteX3" fmla="*/ 18010 w 74611"/>
                <a:gd name="connsiteY3" fmla="*/ 107772 h 118921"/>
                <a:gd name="connsiteX4" fmla="*/ 18010 w 74611"/>
                <a:gd name="connsiteY4" fmla="*/ 116920 h 118921"/>
                <a:gd name="connsiteX5" fmla="*/ 0 w 74611"/>
                <a:gd name="connsiteY5" fmla="*/ 116920 h 118921"/>
                <a:gd name="connsiteX6" fmla="*/ 0 w 74611"/>
                <a:gd name="connsiteY6" fmla="*/ 4574 h 118921"/>
                <a:gd name="connsiteX7" fmla="*/ 18581 w 74611"/>
                <a:gd name="connsiteY7" fmla="*/ 0 h 118921"/>
                <a:gd name="connsiteX8" fmla="*/ 18581 w 74611"/>
                <a:gd name="connsiteY8" fmla="*/ 46311 h 118921"/>
                <a:gd name="connsiteX9" fmla="*/ 18867 w 74611"/>
                <a:gd name="connsiteY9" fmla="*/ 46311 h 118921"/>
                <a:gd name="connsiteX10" fmla="*/ 42308 w 74611"/>
                <a:gd name="connsiteY10" fmla="*/ 34876 h 118921"/>
                <a:gd name="connsiteX11" fmla="*/ 74612 w 74611"/>
                <a:gd name="connsiteY11" fmla="*/ 76613 h 118921"/>
                <a:gd name="connsiteX12" fmla="*/ 56316 w 74611"/>
                <a:gd name="connsiteY12" fmla="*/ 76899 h 118921"/>
                <a:gd name="connsiteX13" fmla="*/ 37735 w 74611"/>
                <a:gd name="connsiteY13" fmla="*/ 51742 h 118921"/>
                <a:gd name="connsiteX14" fmla="*/ 18867 w 74611"/>
                <a:gd name="connsiteY14" fmla="*/ 62033 h 118921"/>
                <a:gd name="connsiteX15" fmla="*/ 18867 w 74611"/>
                <a:gd name="connsiteY15" fmla="*/ 91192 h 118921"/>
                <a:gd name="connsiteX16" fmla="*/ 38020 w 74611"/>
                <a:gd name="connsiteY16" fmla="*/ 102055 h 118921"/>
                <a:gd name="connsiteX17" fmla="*/ 56316 w 74611"/>
                <a:gd name="connsiteY17" fmla="*/ 76899 h 118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611" h="118921">
                  <a:moveTo>
                    <a:pt x="74612" y="76613"/>
                  </a:moveTo>
                  <a:cubicBezTo>
                    <a:pt x="74612" y="102341"/>
                    <a:pt x="61462" y="118921"/>
                    <a:pt x="42023" y="118921"/>
                  </a:cubicBezTo>
                  <a:cubicBezTo>
                    <a:pt x="32017" y="118921"/>
                    <a:pt x="23727" y="114633"/>
                    <a:pt x="18296" y="107772"/>
                  </a:cubicBezTo>
                  <a:lnTo>
                    <a:pt x="18010" y="107772"/>
                  </a:lnTo>
                  <a:lnTo>
                    <a:pt x="18010" y="116920"/>
                  </a:lnTo>
                  <a:lnTo>
                    <a:pt x="0" y="116920"/>
                  </a:lnTo>
                  <a:lnTo>
                    <a:pt x="0" y="4574"/>
                  </a:lnTo>
                  <a:lnTo>
                    <a:pt x="18581" y="0"/>
                  </a:lnTo>
                  <a:lnTo>
                    <a:pt x="18581" y="46311"/>
                  </a:lnTo>
                  <a:lnTo>
                    <a:pt x="18867" y="46311"/>
                  </a:lnTo>
                  <a:cubicBezTo>
                    <a:pt x="24299" y="39164"/>
                    <a:pt x="32303" y="34876"/>
                    <a:pt x="42308" y="34876"/>
                  </a:cubicBezTo>
                  <a:cubicBezTo>
                    <a:pt x="61747" y="34876"/>
                    <a:pt x="74612" y="50599"/>
                    <a:pt x="74612" y="76613"/>
                  </a:cubicBezTo>
                  <a:close/>
                  <a:moveTo>
                    <a:pt x="56316" y="76899"/>
                  </a:moveTo>
                  <a:cubicBezTo>
                    <a:pt x="56316" y="60318"/>
                    <a:pt x="49455" y="51742"/>
                    <a:pt x="37735" y="51742"/>
                  </a:cubicBezTo>
                  <a:cubicBezTo>
                    <a:pt x="30588" y="51742"/>
                    <a:pt x="24585" y="54887"/>
                    <a:pt x="18867" y="62033"/>
                  </a:cubicBezTo>
                  <a:lnTo>
                    <a:pt x="18867" y="91192"/>
                  </a:lnTo>
                  <a:cubicBezTo>
                    <a:pt x="24299" y="98339"/>
                    <a:pt x="30302" y="102055"/>
                    <a:pt x="38020" y="102055"/>
                  </a:cubicBezTo>
                  <a:cubicBezTo>
                    <a:pt x="49741" y="102341"/>
                    <a:pt x="56316" y="92907"/>
                    <a:pt x="56316" y="76899"/>
                  </a:cubicBezTo>
                  <a:close/>
                </a:path>
              </a:pathLst>
            </a:custGeom>
            <a:grpFill/>
            <a:ln w="2856" cap="flat">
              <a:noFill/>
              <a:prstDash val="solid"/>
              <a:miter/>
            </a:ln>
          </p:spPr>
          <p:txBody>
            <a:bodyPr rtlCol="0" anchor="ctr"/>
            <a:lstStyle/>
            <a:p>
              <a:endParaRPr lang="de-DE"/>
            </a:p>
          </p:txBody>
        </p:sp>
        <p:sp>
          <p:nvSpPr>
            <p:cNvPr id="252" name="Freihandform: Form 251">
              <a:extLst>
                <a:ext uri="{FF2B5EF4-FFF2-40B4-BE49-F238E27FC236}">
                  <a16:creationId xmlns:a16="http://schemas.microsoft.com/office/drawing/2014/main" id="{5991D88A-6B8D-4CC2-AD96-83228EB4DDB5}"/>
                </a:ext>
              </a:extLst>
            </p:cNvPr>
            <p:cNvSpPr/>
            <p:nvPr/>
          </p:nvSpPr>
          <p:spPr>
            <a:xfrm>
              <a:off x="2076571"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2028" y="83759"/>
                    <a:pt x="39736" y="83759"/>
                  </a:cubicBezTo>
                  <a:close/>
                  <a:moveTo>
                    <a:pt x="18867" y="34590"/>
                  </a:moveTo>
                  <a:lnTo>
                    <a:pt x="55173" y="34590"/>
                  </a:lnTo>
                  <a:cubicBezTo>
                    <a:pt x="54315" y="22298"/>
                    <a:pt x="48026" y="15151"/>
                    <a:pt x="37449" y="15151"/>
                  </a:cubicBezTo>
                  <a:cubicBezTo>
                    <a:pt x="27157" y="15151"/>
                    <a:pt x="20583" y="22298"/>
                    <a:pt x="18867" y="34590"/>
                  </a:cubicBezTo>
                  <a:close/>
                </a:path>
              </a:pathLst>
            </a:custGeom>
            <a:grpFill/>
            <a:ln w="2856" cap="flat">
              <a:noFill/>
              <a:prstDash val="solid"/>
              <a:miter/>
            </a:ln>
          </p:spPr>
          <p:txBody>
            <a:bodyPr rtlCol="0" anchor="ctr"/>
            <a:lstStyle/>
            <a:p>
              <a:endParaRPr lang="de-DE"/>
            </a:p>
          </p:txBody>
        </p:sp>
        <p:sp>
          <p:nvSpPr>
            <p:cNvPr id="253" name="Freihandform: Form 252">
              <a:extLst>
                <a:ext uri="{FF2B5EF4-FFF2-40B4-BE49-F238E27FC236}">
                  <a16:creationId xmlns:a16="http://schemas.microsoft.com/office/drawing/2014/main" id="{A14532F2-2F3E-4AE6-8BC3-E76EC069F3E3}"/>
                </a:ext>
              </a:extLst>
            </p:cNvPr>
            <p:cNvSpPr/>
            <p:nvPr/>
          </p:nvSpPr>
          <p:spPr>
            <a:xfrm>
              <a:off x="2170621" y="237352"/>
              <a:ext cx="48025" cy="82044"/>
            </a:xfrm>
            <a:custGeom>
              <a:avLst/>
              <a:gdLst>
                <a:gd name="connsiteX0" fmla="*/ 48026 w 48025"/>
                <a:gd name="connsiteY0" fmla="*/ 1715 h 82044"/>
                <a:gd name="connsiteX1" fmla="*/ 45167 w 48025"/>
                <a:gd name="connsiteY1" fmla="*/ 20868 h 82044"/>
                <a:gd name="connsiteX2" fmla="*/ 34876 w 48025"/>
                <a:gd name="connsiteY2" fmla="*/ 18296 h 82044"/>
                <a:gd name="connsiteX3" fmla="*/ 18581 w 48025"/>
                <a:gd name="connsiteY3" fmla="*/ 40879 h 82044"/>
                <a:gd name="connsiteX4" fmla="*/ 18581 w 48025"/>
                <a:gd name="connsiteY4" fmla="*/ 82044 h 82044"/>
                <a:gd name="connsiteX5" fmla="*/ 0 w 48025"/>
                <a:gd name="connsiteY5" fmla="*/ 82044 h 82044"/>
                <a:gd name="connsiteX6" fmla="*/ 0 w 48025"/>
                <a:gd name="connsiteY6" fmla="*/ 2001 h 82044"/>
                <a:gd name="connsiteX7" fmla="*/ 18296 w 48025"/>
                <a:gd name="connsiteY7" fmla="*/ 2001 h 82044"/>
                <a:gd name="connsiteX8" fmla="*/ 18296 w 48025"/>
                <a:gd name="connsiteY8" fmla="*/ 12006 h 82044"/>
                <a:gd name="connsiteX9" fmla="*/ 18581 w 48025"/>
                <a:gd name="connsiteY9" fmla="*/ 12006 h 82044"/>
                <a:gd name="connsiteX10" fmla="*/ 39450 w 48025"/>
                <a:gd name="connsiteY10" fmla="*/ 0 h 82044"/>
                <a:gd name="connsiteX11" fmla="*/ 48026 w 48025"/>
                <a:gd name="connsiteY11" fmla="*/ 1715 h 8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025" h="82044">
                  <a:moveTo>
                    <a:pt x="48026" y="1715"/>
                  </a:moveTo>
                  <a:lnTo>
                    <a:pt x="45167" y="20868"/>
                  </a:lnTo>
                  <a:cubicBezTo>
                    <a:pt x="42308" y="19439"/>
                    <a:pt x="38878" y="18296"/>
                    <a:pt x="34876" y="18296"/>
                  </a:cubicBezTo>
                  <a:cubicBezTo>
                    <a:pt x="22012" y="18296"/>
                    <a:pt x="18581" y="28587"/>
                    <a:pt x="18581" y="40879"/>
                  </a:cubicBezTo>
                  <a:lnTo>
                    <a:pt x="18581" y="82044"/>
                  </a:lnTo>
                  <a:lnTo>
                    <a:pt x="0" y="82044"/>
                  </a:lnTo>
                  <a:lnTo>
                    <a:pt x="0" y="2001"/>
                  </a:lnTo>
                  <a:lnTo>
                    <a:pt x="18296" y="2001"/>
                  </a:lnTo>
                  <a:lnTo>
                    <a:pt x="18296" y="12006"/>
                  </a:lnTo>
                  <a:lnTo>
                    <a:pt x="18581" y="12006"/>
                  </a:lnTo>
                  <a:cubicBezTo>
                    <a:pt x="22869" y="4574"/>
                    <a:pt x="30302" y="0"/>
                    <a:pt x="39450" y="0"/>
                  </a:cubicBezTo>
                  <a:cubicBezTo>
                    <a:pt x="42023" y="0"/>
                    <a:pt x="45167" y="572"/>
                    <a:pt x="48026" y="1715"/>
                  </a:cubicBezTo>
                  <a:close/>
                </a:path>
              </a:pathLst>
            </a:custGeom>
            <a:grpFill/>
            <a:ln w="2856" cap="flat">
              <a:noFill/>
              <a:prstDash val="solid"/>
              <a:miter/>
            </a:ln>
          </p:spPr>
          <p:txBody>
            <a:bodyPr rtlCol="0" anchor="ctr"/>
            <a:lstStyle/>
            <a:p>
              <a:endParaRPr lang="de-DE"/>
            </a:p>
          </p:txBody>
        </p:sp>
        <p:sp>
          <p:nvSpPr>
            <p:cNvPr id="254" name="Freihandform: Form 253">
              <a:extLst>
                <a:ext uri="{FF2B5EF4-FFF2-40B4-BE49-F238E27FC236}">
                  <a16:creationId xmlns:a16="http://schemas.microsoft.com/office/drawing/2014/main" id="{57C72178-D998-4B59-9ECE-D32A574D667C}"/>
                </a:ext>
              </a:extLst>
            </p:cNvPr>
            <p:cNvSpPr/>
            <p:nvPr/>
          </p:nvSpPr>
          <p:spPr>
            <a:xfrm>
              <a:off x="2228938"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1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1" y="46025"/>
                    <a:pt x="72611"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7158" y="15151"/>
                    <a:pt x="20297" y="22298"/>
                    <a:pt x="18867" y="34590"/>
                  </a:cubicBezTo>
                  <a:close/>
                </a:path>
              </a:pathLst>
            </a:custGeom>
            <a:grpFill/>
            <a:ln w="2856" cap="flat">
              <a:noFill/>
              <a:prstDash val="solid"/>
              <a:miter/>
            </a:ln>
          </p:spPr>
          <p:txBody>
            <a:bodyPr rtlCol="0" anchor="ctr"/>
            <a:lstStyle/>
            <a:p>
              <a:endParaRPr lang="de-DE"/>
            </a:p>
          </p:txBody>
        </p:sp>
        <p:sp>
          <p:nvSpPr>
            <p:cNvPr id="255" name="Freihandform: Form 254">
              <a:extLst>
                <a:ext uri="{FF2B5EF4-FFF2-40B4-BE49-F238E27FC236}">
                  <a16:creationId xmlns:a16="http://schemas.microsoft.com/office/drawing/2014/main" id="{BC2D19C6-D5CE-46A7-B105-1BB47FE24A49}"/>
                </a:ext>
              </a:extLst>
            </p:cNvPr>
            <p:cNvSpPr/>
            <p:nvPr/>
          </p:nvSpPr>
          <p:spPr>
            <a:xfrm>
              <a:off x="2319844"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6" y="22869"/>
                    <a:pt x="11721" y="22869"/>
                  </a:cubicBezTo>
                  <a:cubicBezTo>
                    <a:pt x="5146" y="22869"/>
                    <a:pt x="0" y="18010"/>
                    <a:pt x="0" y="11435"/>
                  </a:cubicBezTo>
                  <a:cubicBezTo>
                    <a:pt x="0" y="4860"/>
                    <a:pt x="5431" y="0"/>
                    <a:pt x="11721" y="0"/>
                  </a:cubicBezTo>
                  <a:cubicBezTo>
                    <a:pt x="18296"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56" name="Freihandform: Form 255">
              <a:extLst>
                <a:ext uri="{FF2B5EF4-FFF2-40B4-BE49-F238E27FC236}">
                  <a16:creationId xmlns:a16="http://schemas.microsoft.com/office/drawing/2014/main" id="{7AC69A57-392C-4657-82EA-9EE26AB3729F}"/>
                </a:ext>
              </a:extLst>
            </p:cNvPr>
            <p:cNvSpPr/>
            <p:nvPr/>
          </p:nvSpPr>
          <p:spPr>
            <a:xfrm>
              <a:off x="2361295" y="237352"/>
              <a:ext cx="67464" cy="84045"/>
            </a:xfrm>
            <a:custGeom>
              <a:avLst/>
              <a:gdLst>
                <a:gd name="connsiteX0" fmla="*/ 66893 w 67464"/>
                <a:gd name="connsiteY0" fmla="*/ 71181 h 84045"/>
                <a:gd name="connsiteX1" fmla="*/ 38306 w 67464"/>
                <a:gd name="connsiteY1" fmla="*/ 84045 h 84045"/>
                <a:gd name="connsiteX2" fmla="*/ 0 w 67464"/>
                <a:gd name="connsiteY2" fmla="*/ 42309 h 84045"/>
                <a:gd name="connsiteX3" fmla="*/ 38592 w 67464"/>
                <a:gd name="connsiteY3" fmla="*/ 0 h 84045"/>
                <a:gd name="connsiteX4" fmla="*/ 67465 w 67464"/>
                <a:gd name="connsiteY4" fmla="*/ 13722 h 84045"/>
                <a:gd name="connsiteX5" fmla="*/ 54601 w 67464"/>
                <a:gd name="connsiteY5" fmla="*/ 26014 h 84045"/>
                <a:gd name="connsiteX6" fmla="*/ 38592 w 67464"/>
                <a:gd name="connsiteY6" fmla="*/ 17152 h 84045"/>
                <a:gd name="connsiteX7" fmla="*/ 18867 w 67464"/>
                <a:gd name="connsiteY7" fmla="*/ 42023 h 84045"/>
                <a:gd name="connsiteX8" fmla="*/ 38592 w 67464"/>
                <a:gd name="connsiteY8" fmla="*/ 66893 h 84045"/>
                <a:gd name="connsiteX9" fmla="*/ 55172 w 67464"/>
                <a:gd name="connsiteY9" fmla="*/ 58031 h 84045"/>
                <a:gd name="connsiteX10" fmla="*/ 66893 w 67464"/>
                <a:gd name="connsiteY10" fmla="*/ 71181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64" h="84045">
                  <a:moveTo>
                    <a:pt x="66893" y="71181"/>
                  </a:moveTo>
                  <a:cubicBezTo>
                    <a:pt x="58889" y="80043"/>
                    <a:pt x="49741" y="84045"/>
                    <a:pt x="38306" y="84045"/>
                  </a:cubicBezTo>
                  <a:cubicBezTo>
                    <a:pt x="15437" y="84045"/>
                    <a:pt x="0" y="67465"/>
                    <a:pt x="0" y="42309"/>
                  </a:cubicBezTo>
                  <a:cubicBezTo>
                    <a:pt x="0" y="17152"/>
                    <a:pt x="15437" y="0"/>
                    <a:pt x="38592" y="0"/>
                  </a:cubicBezTo>
                  <a:cubicBezTo>
                    <a:pt x="50599" y="0"/>
                    <a:pt x="60318" y="4574"/>
                    <a:pt x="67465" y="13722"/>
                  </a:cubicBezTo>
                  <a:lnTo>
                    <a:pt x="54601" y="26014"/>
                  </a:lnTo>
                  <a:cubicBezTo>
                    <a:pt x="50027" y="20011"/>
                    <a:pt x="44881" y="17152"/>
                    <a:pt x="38592" y="17152"/>
                  </a:cubicBezTo>
                  <a:cubicBezTo>
                    <a:pt x="26872" y="17152"/>
                    <a:pt x="18867" y="26872"/>
                    <a:pt x="18867" y="42023"/>
                  </a:cubicBezTo>
                  <a:cubicBezTo>
                    <a:pt x="18867" y="56888"/>
                    <a:pt x="26872" y="66893"/>
                    <a:pt x="38592" y="66893"/>
                  </a:cubicBezTo>
                  <a:cubicBezTo>
                    <a:pt x="44881" y="66893"/>
                    <a:pt x="50027" y="64035"/>
                    <a:pt x="55172" y="58031"/>
                  </a:cubicBezTo>
                  <a:lnTo>
                    <a:pt x="66893" y="71181"/>
                  </a:lnTo>
                  <a:close/>
                </a:path>
              </a:pathLst>
            </a:custGeom>
            <a:grpFill/>
            <a:ln w="2856" cap="flat">
              <a:noFill/>
              <a:prstDash val="solid"/>
              <a:miter/>
            </a:ln>
          </p:spPr>
          <p:txBody>
            <a:bodyPr rtlCol="0" anchor="ctr"/>
            <a:lstStyle/>
            <a:p>
              <a:endParaRPr lang="de-DE"/>
            </a:p>
          </p:txBody>
        </p:sp>
        <p:sp>
          <p:nvSpPr>
            <p:cNvPr id="257" name="Freihandform: Form 256">
              <a:extLst>
                <a:ext uri="{FF2B5EF4-FFF2-40B4-BE49-F238E27FC236}">
                  <a16:creationId xmlns:a16="http://schemas.microsoft.com/office/drawing/2014/main" id="{E7772345-C153-4621-9B99-A3285DD0F507}"/>
                </a:ext>
              </a:extLst>
            </p:cNvPr>
            <p:cNvSpPr/>
            <p:nvPr/>
          </p:nvSpPr>
          <p:spPr>
            <a:xfrm>
              <a:off x="2444769" y="202762"/>
              <a:ext cx="68608" cy="116920"/>
            </a:xfrm>
            <a:custGeom>
              <a:avLst/>
              <a:gdLst>
                <a:gd name="connsiteX0" fmla="*/ 68608 w 68608"/>
                <a:gd name="connsiteY0" fmla="*/ 116634 h 116920"/>
                <a:gd name="connsiteX1" fmla="*/ 50027 w 68608"/>
                <a:gd name="connsiteY1" fmla="*/ 116634 h 116920"/>
                <a:gd name="connsiteX2" fmla="*/ 50027 w 68608"/>
                <a:gd name="connsiteY2" fmla="*/ 70895 h 116920"/>
                <a:gd name="connsiteX3" fmla="*/ 35162 w 68608"/>
                <a:gd name="connsiteY3" fmla="*/ 51456 h 116920"/>
                <a:gd name="connsiteX4" fmla="*/ 18581 w 68608"/>
                <a:gd name="connsiteY4" fmla="*/ 70895 h 116920"/>
                <a:gd name="connsiteX5" fmla="*/ 18581 w 68608"/>
                <a:gd name="connsiteY5" fmla="*/ 116920 h 116920"/>
                <a:gd name="connsiteX6" fmla="*/ 0 w 68608"/>
                <a:gd name="connsiteY6" fmla="*/ 116920 h 116920"/>
                <a:gd name="connsiteX7" fmla="*/ 0 w 68608"/>
                <a:gd name="connsiteY7" fmla="*/ 4574 h 116920"/>
                <a:gd name="connsiteX8" fmla="*/ 18581 w 68608"/>
                <a:gd name="connsiteY8" fmla="*/ 0 h 116920"/>
                <a:gd name="connsiteX9" fmla="*/ 18581 w 68608"/>
                <a:gd name="connsiteY9" fmla="*/ 46596 h 116920"/>
                <a:gd name="connsiteX10" fmla="*/ 18867 w 68608"/>
                <a:gd name="connsiteY10" fmla="*/ 46596 h 116920"/>
                <a:gd name="connsiteX11" fmla="*/ 42308 w 68608"/>
                <a:gd name="connsiteY11" fmla="*/ 34876 h 116920"/>
                <a:gd name="connsiteX12" fmla="*/ 68608 w 68608"/>
                <a:gd name="connsiteY12" fmla="*/ 67179 h 116920"/>
                <a:gd name="connsiteX13" fmla="*/ 68608 w 68608"/>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8" h="116920">
                  <a:moveTo>
                    <a:pt x="68608" y="116634"/>
                  </a:moveTo>
                  <a:lnTo>
                    <a:pt x="50027" y="116634"/>
                  </a:lnTo>
                  <a:lnTo>
                    <a:pt x="50027" y="70895"/>
                  </a:lnTo>
                  <a:cubicBezTo>
                    <a:pt x="50027" y="59175"/>
                    <a:pt x="46311" y="51456"/>
                    <a:pt x="35162" y="51456"/>
                  </a:cubicBezTo>
                  <a:cubicBezTo>
                    <a:pt x="22298" y="51456"/>
                    <a:pt x="18581" y="61748"/>
                    <a:pt x="18581" y="70895"/>
                  </a:cubicBezTo>
                  <a:lnTo>
                    <a:pt x="18581"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58" name="Freihandform: Form 257">
              <a:extLst>
                <a:ext uri="{FF2B5EF4-FFF2-40B4-BE49-F238E27FC236}">
                  <a16:creationId xmlns:a16="http://schemas.microsoft.com/office/drawing/2014/main" id="{B973B04A-D9F9-4AAE-9B88-DFF79AC03ECA}"/>
                </a:ext>
              </a:extLst>
            </p:cNvPr>
            <p:cNvSpPr/>
            <p:nvPr/>
          </p:nvSpPr>
          <p:spPr>
            <a:xfrm>
              <a:off x="2576268" y="209051"/>
              <a:ext cx="82901" cy="110630"/>
            </a:xfrm>
            <a:custGeom>
              <a:avLst/>
              <a:gdLst>
                <a:gd name="connsiteX0" fmla="*/ 82902 w 82901"/>
                <a:gd name="connsiteY0" fmla="*/ 18296 h 110630"/>
                <a:gd name="connsiteX1" fmla="*/ 51456 w 82901"/>
                <a:gd name="connsiteY1" fmla="*/ 18296 h 110630"/>
                <a:gd name="connsiteX2" fmla="*/ 51456 w 82901"/>
                <a:gd name="connsiteY2" fmla="*/ 110631 h 110630"/>
                <a:gd name="connsiteX3" fmla="*/ 31731 w 82901"/>
                <a:gd name="connsiteY3" fmla="*/ 110631 h 110630"/>
                <a:gd name="connsiteX4" fmla="*/ 31731 w 82901"/>
                <a:gd name="connsiteY4" fmla="*/ 18296 h 110630"/>
                <a:gd name="connsiteX5" fmla="*/ 0 w 82901"/>
                <a:gd name="connsiteY5" fmla="*/ 18296 h 110630"/>
                <a:gd name="connsiteX6" fmla="*/ 0 w 82901"/>
                <a:gd name="connsiteY6" fmla="*/ 0 h 110630"/>
                <a:gd name="connsiteX7" fmla="*/ 82616 w 82901"/>
                <a:gd name="connsiteY7" fmla="*/ 0 h 110630"/>
                <a:gd name="connsiteX8" fmla="*/ 82616 w 82901"/>
                <a:gd name="connsiteY8" fmla="*/ 18296 h 1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01" h="110630">
                  <a:moveTo>
                    <a:pt x="82902" y="18296"/>
                  </a:moveTo>
                  <a:lnTo>
                    <a:pt x="51456" y="18296"/>
                  </a:lnTo>
                  <a:lnTo>
                    <a:pt x="51456" y="110631"/>
                  </a:lnTo>
                  <a:lnTo>
                    <a:pt x="31731" y="110631"/>
                  </a:lnTo>
                  <a:lnTo>
                    <a:pt x="31731" y="18296"/>
                  </a:lnTo>
                  <a:lnTo>
                    <a:pt x="0" y="18296"/>
                  </a:lnTo>
                  <a:lnTo>
                    <a:pt x="0" y="0"/>
                  </a:lnTo>
                  <a:lnTo>
                    <a:pt x="82616" y="0"/>
                  </a:lnTo>
                  <a:lnTo>
                    <a:pt x="82616" y="18296"/>
                  </a:lnTo>
                  <a:close/>
                </a:path>
              </a:pathLst>
            </a:custGeom>
            <a:grpFill/>
            <a:ln w="2856" cap="flat">
              <a:noFill/>
              <a:prstDash val="solid"/>
              <a:miter/>
            </a:ln>
          </p:spPr>
          <p:txBody>
            <a:bodyPr rtlCol="0" anchor="ctr"/>
            <a:lstStyle/>
            <a:p>
              <a:endParaRPr lang="de-DE"/>
            </a:p>
          </p:txBody>
        </p:sp>
        <p:sp>
          <p:nvSpPr>
            <p:cNvPr id="259" name="Freihandform: Form 258">
              <a:extLst>
                <a:ext uri="{FF2B5EF4-FFF2-40B4-BE49-F238E27FC236}">
                  <a16:creationId xmlns:a16="http://schemas.microsoft.com/office/drawing/2014/main" id="{D8C0B100-76B0-4DB1-AE52-DD6F07D179B6}"/>
                </a:ext>
              </a:extLst>
            </p:cNvPr>
            <p:cNvSpPr/>
            <p:nvPr/>
          </p:nvSpPr>
          <p:spPr>
            <a:xfrm>
              <a:off x="2675750" y="202762"/>
              <a:ext cx="68894" cy="116920"/>
            </a:xfrm>
            <a:custGeom>
              <a:avLst/>
              <a:gdLst>
                <a:gd name="connsiteX0" fmla="*/ 68894 w 68894"/>
                <a:gd name="connsiteY0" fmla="*/ 116634 h 116920"/>
                <a:gd name="connsiteX1" fmla="*/ 50313 w 68894"/>
                <a:gd name="connsiteY1" fmla="*/ 116634 h 116920"/>
                <a:gd name="connsiteX2" fmla="*/ 50313 w 68894"/>
                <a:gd name="connsiteY2" fmla="*/ 70895 h 116920"/>
                <a:gd name="connsiteX3" fmla="*/ 35448 w 68894"/>
                <a:gd name="connsiteY3" fmla="*/ 51456 h 116920"/>
                <a:gd name="connsiteX4" fmla="*/ 18867 w 68894"/>
                <a:gd name="connsiteY4" fmla="*/ 70895 h 116920"/>
                <a:gd name="connsiteX5" fmla="*/ 18867 w 68894"/>
                <a:gd name="connsiteY5" fmla="*/ 116920 h 116920"/>
                <a:gd name="connsiteX6" fmla="*/ 0 w 68894"/>
                <a:gd name="connsiteY6" fmla="*/ 116920 h 116920"/>
                <a:gd name="connsiteX7" fmla="*/ 0 w 68894"/>
                <a:gd name="connsiteY7" fmla="*/ 4574 h 116920"/>
                <a:gd name="connsiteX8" fmla="*/ 18581 w 68894"/>
                <a:gd name="connsiteY8" fmla="*/ 0 h 116920"/>
                <a:gd name="connsiteX9" fmla="*/ 18581 w 68894"/>
                <a:gd name="connsiteY9" fmla="*/ 46596 h 116920"/>
                <a:gd name="connsiteX10" fmla="*/ 18867 w 68894"/>
                <a:gd name="connsiteY10" fmla="*/ 46596 h 116920"/>
                <a:gd name="connsiteX11" fmla="*/ 42308 w 68894"/>
                <a:gd name="connsiteY11" fmla="*/ 34876 h 116920"/>
                <a:gd name="connsiteX12" fmla="*/ 68608 w 68894"/>
                <a:gd name="connsiteY12" fmla="*/ 67179 h 116920"/>
                <a:gd name="connsiteX13" fmla="*/ 68608 w 68894"/>
                <a:gd name="connsiteY13" fmla="*/ 116634 h 11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894" h="116920">
                  <a:moveTo>
                    <a:pt x="68894" y="116634"/>
                  </a:moveTo>
                  <a:lnTo>
                    <a:pt x="50313" y="116634"/>
                  </a:lnTo>
                  <a:lnTo>
                    <a:pt x="50313" y="70895"/>
                  </a:lnTo>
                  <a:cubicBezTo>
                    <a:pt x="50313" y="59175"/>
                    <a:pt x="46596" y="51456"/>
                    <a:pt x="35448" y="51456"/>
                  </a:cubicBezTo>
                  <a:cubicBezTo>
                    <a:pt x="22584" y="51456"/>
                    <a:pt x="18867" y="61748"/>
                    <a:pt x="18867" y="70895"/>
                  </a:cubicBezTo>
                  <a:lnTo>
                    <a:pt x="18867" y="116920"/>
                  </a:lnTo>
                  <a:lnTo>
                    <a:pt x="0" y="116920"/>
                  </a:lnTo>
                  <a:lnTo>
                    <a:pt x="0" y="4574"/>
                  </a:lnTo>
                  <a:lnTo>
                    <a:pt x="18581" y="0"/>
                  </a:lnTo>
                  <a:lnTo>
                    <a:pt x="18581" y="46596"/>
                  </a:lnTo>
                  <a:lnTo>
                    <a:pt x="18867" y="46596"/>
                  </a:lnTo>
                  <a:cubicBezTo>
                    <a:pt x="23441" y="39450"/>
                    <a:pt x="31731" y="34876"/>
                    <a:pt x="42308" y="34876"/>
                  </a:cubicBezTo>
                  <a:cubicBezTo>
                    <a:pt x="60890" y="34876"/>
                    <a:pt x="68608" y="48598"/>
                    <a:pt x="68608" y="67179"/>
                  </a:cubicBezTo>
                  <a:lnTo>
                    <a:pt x="68608" y="116634"/>
                  </a:lnTo>
                  <a:close/>
                </a:path>
              </a:pathLst>
            </a:custGeom>
            <a:grpFill/>
            <a:ln w="2856" cap="flat">
              <a:noFill/>
              <a:prstDash val="solid"/>
              <a:miter/>
            </a:ln>
          </p:spPr>
          <p:txBody>
            <a:bodyPr rtlCol="0" anchor="ctr"/>
            <a:lstStyle/>
            <a:p>
              <a:endParaRPr lang="de-DE"/>
            </a:p>
          </p:txBody>
        </p:sp>
        <p:sp>
          <p:nvSpPr>
            <p:cNvPr id="260" name="Freihandform: Form 259">
              <a:extLst>
                <a:ext uri="{FF2B5EF4-FFF2-40B4-BE49-F238E27FC236}">
                  <a16:creationId xmlns:a16="http://schemas.microsoft.com/office/drawing/2014/main" id="{30D34698-B62C-47FD-A750-ED0707F8B1BE}"/>
                </a:ext>
              </a:extLst>
            </p:cNvPr>
            <p:cNvSpPr/>
            <p:nvPr/>
          </p:nvSpPr>
          <p:spPr>
            <a:xfrm>
              <a:off x="2764083"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3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3" y="34590"/>
                  </a:lnTo>
                  <a:cubicBezTo>
                    <a:pt x="54315" y="22298"/>
                    <a:pt x="48026" y="15151"/>
                    <a:pt x="37449" y="15151"/>
                  </a:cubicBezTo>
                  <a:cubicBezTo>
                    <a:pt x="26872" y="15151"/>
                    <a:pt x="20297" y="22298"/>
                    <a:pt x="18867" y="34590"/>
                  </a:cubicBezTo>
                  <a:close/>
                </a:path>
              </a:pathLst>
            </a:custGeom>
            <a:grpFill/>
            <a:ln w="2856" cap="flat">
              <a:noFill/>
              <a:prstDash val="solid"/>
              <a:miter/>
            </a:ln>
          </p:spPr>
          <p:txBody>
            <a:bodyPr rtlCol="0" anchor="ctr"/>
            <a:lstStyle/>
            <a:p>
              <a:endParaRPr lang="de-DE"/>
            </a:p>
          </p:txBody>
        </p:sp>
        <p:sp>
          <p:nvSpPr>
            <p:cNvPr id="261" name="Freihandform: Form 260">
              <a:extLst>
                <a:ext uri="{FF2B5EF4-FFF2-40B4-BE49-F238E27FC236}">
                  <a16:creationId xmlns:a16="http://schemas.microsoft.com/office/drawing/2014/main" id="{5BDC136F-A99A-43F6-AE9E-0239E67A3E09}"/>
                </a:ext>
              </a:extLst>
            </p:cNvPr>
            <p:cNvSpPr/>
            <p:nvPr/>
          </p:nvSpPr>
          <p:spPr>
            <a:xfrm>
              <a:off x="2853274"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0884" y="67179"/>
                    <a:pt x="58603" y="57745"/>
                    <a:pt x="58603" y="42309"/>
                  </a:cubicBezTo>
                  <a:close/>
                </a:path>
              </a:pathLst>
            </a:custGeom>
            <a:grpFill/>
            <a:ln w="2856" cap="flat">
              <a:noFill/>
              <a:prstDash val="solid"/>
              <a:miter/>
            </a:ln>
          </p:spPr>
          <p:txBody>
            <a:bodyPr rtlCol="0" anchor="ctr"/>
            <a:lstStyle/>
            <a:p>
              <a:endParaRPr lang="de-DE"/>
            </a:p>
          </p:txBody>
        </p:sp>
        <p:sp>
          <p:nvSpPr>
            <p:cNvPr id="262" name="Freihandform: Form 261">
              <a:extLst>
                <a:ext uri="{FF2B5EF4-FFF2-40B4-BE49-F238E27FC236}">
                  <a16:creationId xmlns:a16="http://schemas.microsoft.com/office/drawing/2014/main" id="{32956D9A-D6B1-4FDD-B2F2-EE69E599DBFF}"/>
                </a:ext>
              </a:extLst>
            </p:cNvPr>
            <p:cNvSpPr/>
            <p:nvPr/>
          </p:nvSpPr>
          <p:spPr>
            <a:xfrm>
              <a:off x="2950755" y="202476"/>
              <a:ext cx="18581" cy="116920"/>
            </a:xfrm>
            <a:custGeom>
              <a:avLst/>
              <a:gdLst>
                <a:gd name="connsiteX0" fmla="*/ 18581 w 18581"/>
                <a:gd name="connsiteY0" fmla="*/ 116920 h 116920"/>
                <a:gd name="connsiteX1" fmla="*/ 0 w 18581"/>
                <a:gd name="connsiteY1" fmla="*/ 116920 h 116920"/>
                <a:gd name="connsiteX2" fmla="*/ 0 w 18581"/>
                <a:gd name="connsiteY2" fmla="*/ 4288 h 116920"/>
                <a:gd name="connsiteX3" fmla="*/ 18581 w 18581"/>
                <a:gd name="connsiteY3" fmla="*/ 0 h 116920"/>
                <a:gd name="connsiteX4" fmla="*/ 18581 w 18581"/>
                <a:gd name="connsiteY4" fmla="*/ 116920 h 116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1" h="116920">
                  <a:moveTo>
                    <a:pt x="18581" y="116920"/>
                  </a:moveTo>
                  <a:lnTo>
                    <a:pt x="0" y="116920"/>
                  </a:lnTo>
                  <a:lnTo>
                    <a:pt x="0" y="4288"/>
                  </a:lnTo>
                  <a:lnTo>
                    <a:pt x="18581" y="0"/>
                  </a:lnTo>
                  <a:lnTo>
                    <a:pt x="18581" y="116920"/>
                  </a:lnTo>
                  <a:close/>
                </a:path>
              </a:pathLst>
            </a:custGeom>
            <a:grpFill/>
            <a:ln w="2856" cap="flat">
              <a:noFill/>
              <a:prstDash val="solid"/>
              <a:miter/>
            </a:ln>
          </p:spPr>
          <p:txBody>
            <a:bodyPr rtlCol="0" anchor="ctr"/>
            <a:lstStyle/>
            <a:p>
              <a:endParaRPr lang="de-DE"/>
            </a:p>
          </p:txBody>
        </p:sp>
        <p:sp>
          <p:nvSpPr>
            <p:cNvPr id="263" name="Freihandform: Form 262">
              <a:extLst>
                <a:ext uri="{FF2B5EF4-FFF2-40B4-BE49-F238E27FC236}">
                  <a16:creationId xmlns:a16="http://schemas.microsoft.com/office/drawing/2014/main" id="{013B3C6C-6702-47CB-975C-D5A281CC0186}"/>
                </a:ext>
              </a:extLst>
            </p:cNvPr>
            <p:cNvSpPr/>
            <p:nvPr/>
          </p:nvSpPr>
          <p:spPr>
            <a:xfrm>
              <a:off x="2989633" y="237352"/>
              <a:ext cx="77184" cy="84045"/>
            </a:xfrm>
            <a:custGeom>
              <a:avLst/>
              <a:gdLst>
                <a:gd name="connsiteX0" fmla="*/ 0 w 77184"/>
                <a:gd name="connsiteY0" fmla="*/ 42023 h 84045"/>
                <a:gd name="connsiteX1" fmla="*/ 38878 w 77184"/>
                <a:gd name="connsiteY1" fmla="*/ 0 h 84045"/>
                <a:gd name="connsiteX2" fmla="*/ 77184 w 77184"/>
                <a:gd name="connsiteY2" fmla="*/ 42023 h 84045"/>
                <a:gd name="connsiteX3" fmla="*/ 38878 w 77184"/>
                <a:gd name="connsiteY3" fmla="*/ 84045 h 84045"/>
                <a:gd name="connsiteX4" fmla="*/ 0 w 77184"/>
                <a:gd name="connsiteY4" fmla="*/ 42023 h 84045"/>
                <a:gd name="connsiteX5" fmla="*/ 58603 w 77184"/>
                <a:gd name="connsiteY5" fmla="*/ 42309 h 84045"/>
                <a:gd name="connsiteX6" fmla="*/ 38592 w 77184"/>
                <a:gd name="connsiteY6" fmla="*/ 17152 h 84045"/>
                <a:gd name="connsiteX7" fmla="*/ 18581 w 77184"/>
                <a:gd name="connsiteY7" fmla="*/ 42023 h 84045"/>
                <a:gd name="connsiteX8" fmla="*/ 38592 w 77184"/>
                <a:gd name="connsiteY8" fmla="*/ 67465 h 84045"/>
                <a:gd name="connsiteX9" fmla="*/ 58603 w 77184"/>
                <a:gd name="connsiteY9" fmla="*/ 42309 h 8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184" h="84045">
                  <a:moveTo>
                    <a:pt x="0" y="42023"/>
                  </a:moveTo>
                  <a:cubicBezTo>
                    <a:pt x="0" y="16866"/>
                    <a:pt x="15437" y="0"/>
                    <a:pt x="38878" y="0"/>
                  </a:cubicBezTo>
                  <a:cubicBezTo>
                    <a:pt x="62033" y="0"/>
                    <a:pt x="77184" y="16580"/>
                    <a:pt x="77184" y="42023"/>
                  </a:cubicBezTo>
                  <a:cubicBezTo>
                    <a:pt x="77184" y="67179"/>
                    <a:pt x="62319" y="84045"/>
                    <a:pt x="38878" y="84045"/>
                  </a:cubicBezTo>
                  <a:cubicBezTo>
                    <a:pt x="15723" y="84045"/>
                    <a:pt x="0" y="67465"/>
                    <a:pt x="0" y="42023"/>
                  </a:cubicBezTo>
                  <a:close/>
                  <a:moveTo>
                    <a:pt x="58603" y="42309"/>
                  </a:moveTo>
                  <a:cubicBezTo>
                    <a:pt x="58603" y="26872"/>
                    <a:pt x="50884" y="17152"/>
                    <a:pt x="38592" y="17152"/>
                  </a:cubicBezTo>
                  <a:cubicBezTo>
                    <a:pt x="26300" y="17152"/>
                    <a:pt x="18581" y="26872"/>
                    <a:pt x="18581" y="42023"/>
                  </a:cubicBezTo>
                  <a:cubicBezTo>
                    <a:pt x="18581" y="57460"/>
                    <a:pt x="26300" y="67465"/>
                    <a:pt x="38592" y="67465"/>
                  </a:cubicBezTo>
                  <a:cubicBezTo>
                    <a:pt x="51170" y="67179"/>
                    <a:pt x="58603" y="57745"/>
                    <a:pt x="58603" y="42309"/>
                  </a:cubicBezTo>
                  <a:close/>
                </a:path>
              </a:pathLst>
            </a:custGeom>
            <a:grpFill/>
            <a:ln w="2856" cap="flat">
              <a:noFill/>
              <a:prstDash val="solid"/>
              <a:miter/>
            </a:ln>
          </p:spPr>
          <p:txBody>
            <a:bodyPr rtlCol="0" anchor="ctr"/>
            <a:lstStyle/>
            <a:p>
              <a:endParaRPr lang="de-DE"/>
            </a:p>
          </p:txBody>
        </p:sp>
        <p:sp>
          <p:nvSpPr>
            <p:cNvPr id="264" name="Freihandform: Form 263">
              <a:extLst>
                <a:ext uri="{FF2B5EF4-FFF2-40B4-BE49-F238E27FC236}">
                  <a16:creationId xmlns:a16="http://schemas.microsoft.com/office/drawing/2014/main" id="{39E8E606-8028-4782-90E8-29E5DF486F9B}"/>
                </a:ext>
              </a:extLst>
            </p:cNvPr>
            <p:cNvSpPr/>
            <p:nvPr/>
          </p:nvSpPr>
          <p:spPr>
            <a:xfrm>
              <a:off x="3082826" y="237352"/>
              <a:ext cx="74611" cy="114347"/>
            </a:xfrm>
            <a:custGeom>
              <a:avLst/>
              <a:gdLst>
                <a:gd name="connsiteX0" fmla="*/ 21440 w 74611"/>
                <a:gd name="connsiteY0" fmla="*/ 99768 h 114347"/>
                <a:gd name="connsiteX1" fmla="*/ 25442 w 74611"/>
                <a:gd name="connsiteY1" fmla="*/ 99482 h 114347"/>
                <a:gd name="connsiteX2" fmla="*/ 56316 w 74611"/>
                <a:gd name="connsiteY2" fmla="*/ 76613 h 114347"/>
                <a:gd name="connsiteX3" fmla="*/ 56316 w 74611"/>
                <a:gd name="connsiteY3" fmla="*/ 71467 h 114347"/>
                <a:gd name="connsiteX4" fmla="*/ 56030 w 74611"/>
                <a:gd name="connsiteY4" fmla="*/ 71467 h 114347"/>
                <a:gd name="connsiteX5" fmla="*/ 31731 w 74611"/>
                <a:gd name="connsiteY5" fmla="*/ 82616 h 114347"/>
                <a:gd name="connsiteX6" fmla="*/ 0 w 74611"/>
                <a:gd name="connsiteY6" fmla="*/ 42023 h 114347"/>
                <a:gd name="connsiteX7" fmla="*/ 32589 w 74611"/>
                <a:gd name="connsiteY7" fmla="*/ 0 h 114347"/>
                <a:gd name="connsiteX8" fmla="*/ 56030 w 74611"/>
                <a:gd name="connsiteY8" fmla="*/ 11149 h 114347"/>
                <a:gd name="connsiteX9" fmla="*/ 56316 w 74611"/>
                <a:gd name="connsiteY9" fmla="*/ 11149 h 114347"/>
                <a:gd name="connsiteX10" fmla="*/ 56316 w 74611"/>
                <a:gd name="connsiteY10" fmla="*/ 2001 h 114347"/>
                <a:gd name="connsiteX11" fmla="*/ 74611 w 74611"/>
                <a:gd name="connsiteY11" fmla="*/ 2001 h 114347"/>
                <a:gd name="connsiteX12" fmla="*/ 74611 w 74611"/>
                <a:gd name="connsiteY12" fmla="*/ 73754 h 114347"/>
                <a:gd name="connsiteX13" fmla="*/ 26586 w 74611"/>
                <a:gd name="connsiteY13" fmla="*/ 114061 h 114347"/>
                <a:gd name="connsiteX14" fmla="*/ 22583 w 74611"/>
                <a:gd name="connsiteY14" fmla="*/ 114347 h 114347"/>
                <a:gd name="connsiteX15" fmla="*/ 21440 w 74611"/>
                <a:gd name="connsiteY15" fmla="*/ 99768 h 114347"/>
                <a:gd name="connsiteX16" fmla="*/ 18867 w 74611"/>
                <a:gd name="connsiteY16" fmla="*/ 41737 h 114347"/>
                <a:gd name="connsiteX17" fmla="*/ 37449 w 74611"/>
                <a:gd name="connsiteY17" fmla="*/ 66607 h 114347"/>
                <a:gd name="connsiteX18" fmla="*/ 56316 w 74611"/>
                <a:gd name="connsiteY18" fmla="*/ 56030 h 114347"/>
                <a:gd name="connsiteX19" fmla="*/ 56316 w 74611"/>
                <a:gd name="connsiteY19" fmla="*/ 27443 h 114347"/>
                <a:gd name="connsiteX20" fmla="*/ 37163 w 74611"/>
                <a:gd name="connsiteY20" fmla="*/ 16866 h 114347"/>
                <a:gd name="connsiteX21" fmla="*/ 18867 w 74611"/>
                <a:gd name="connsiteY21" fmla="*/ 41737 h 11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611" h="114347">
                  <a:moveTo>
                    <a:pt x="21440" y="99768"/>
                  </a:moveTo>
                  <a:lnTo>
                    <a:pt x="25442" y="99482"/>
                  </a:lnTo>
                  <a:cubicBezTo>
                    <a:pt x="49455" y="98625"/>
                    <a:pt x="56316" y="91764"/>
                    <a:pt x="56316" y="76613"/>
                  </a:cubicBezTo>
                  <a:lnTo>
                    <a:pt x="56316" y="71467"/>
                  </a:lnTo>
                  <a:lnTo>
                    <a:pt x="56030" y="71467"/>
                  </a:lnTo>
                  <a:cubicBezTo>
                    <a:pt x="50313" y="78614"/>
                    <a:pt x="41451" y="82616"/>
                    <a:pt x="31731" y="82616"/>
                  </a:cubicBezTo>
                  <a:cubicBezTo>
                    <a:pt x="12292" y="82616"/>
                    <a:pt x="0" y="66607"/>
                    <a:pt x="0" y="42023"/>
                  </a:cubicBezTo>
                  <a:cubicBezTo>
                    <a:pt x="0" y="16580"/>
                    <a:pt x="13150" y="0"/>
                    <a:pt x="32589" y="0"/>
                  </a:cubicBezTo>
                  <a:cubicBezTo>
                    <a:pt x="42308" y="0"/>
                    <a:pt x="50884" y="4002"/>
                    <a:pt x="56030" y="11149"/>
                  </a:cubicBezTo>
                  <a:lnTo>
                    <a:pt x="56316" y="11149"/>
                  </a:lnTo>
                  <a:lnTo>
                    <a:pt x="56316" y="2001"/>
                  </a:lnTo>
                  <a:lnTo>
                    <a:pt x="74611" y="2001"/>
                  </a:lnTo>
                  <a:lnTo>
                    <a:pt x="74611" y="73754"/>
                  </a:lnTo>
                  <a:cubicBezTo>
                    <a:pt x="74611" y="99768"/>
                    <a:pt x="61462" y="112632"/>
                    <a:pt x="26586" y="114061"/>
                  </a:cubicBezTo>
                  <a:lnTo>
                    <a:pt x="22583" y="114347"/>
                  </a:lnTo>
                  <a:lnTo>
                    <a:pt x="21440" y="99768"/>
                  </a:lnTo>
                  <a:close/>
                  <a:moveTo>
                    <a:pt x="18867" y="41737"/>
                  </a:moveTo>
                  <a:cubicBezTo>
                    <a:pt x="18867" y="57460"/>
                    <a:pt x="25728" y="66607"/>
                    <a:pt x="37449" y="66607"/>
                  </a:cubicBezTo>
                  <a:cubicBezTo>
                    <a:pt x="44595" y="66607"/>
                    <a:pt x="50599" y="63177"/>
                    <a:pt x="56316" y="56030"/>
                  </a:cubicBezTo>
                  <a:lnTo>
                    <a:pt x="56316" y="27443"/>
                  </a:lnTo>
                  <a:cubicBezTo>
                    <a:pt x="50884" y="20583"/>
                    <a:pt x="44595" y="16866"/>
                    <a:pt x="37163" y="16866"/>
                  </a:cubicBezTo>
                  <a:cubicBezTo>
                    <a:pt x="25728" y="16866"/>
                    <a:pt x="18867" y="26014"/>
                    <a:pt x="18867" y="41737"/>
                  </a:cubicBezTo>
                  <a:close/>
                </a:path>
              </a:pathLst>
            </a:custGeom>
            <a:grpFill/>
            <a:ln w="2856" cap="flat">
              <a:noFill/>
              <a:prstDash val="solid"/>
              <a:miter/>
            </a:ln>
          </p:spPr>
          <p:txBody>
            <a:bodyPr rtlCol="0" anchor="ctr"/>
            <a:lstStyle/>
            <a:p>
              <a:endParaRPr lang="de-DE"/>
            </a:p>
          </p:txBody>
        </p:sp>
        <p:sp>
          <p:nvSpPr>
            <p:cNvPr id="265" name="Freihandform: Form 264">
              <a:extLst>
                <a:ext uri="{FF2B5EF4-FFF2-40B4-BE49-F238E27FC236}">
                  <a16:creationId xmlns:a16="http://schemas.microsoft.com/office/drawing/2014/main" id="{F123F968-1261-4A19-85B8-0D734C539D1A}"/>
                </a:ext>
              </a:extLst>
            </p:cNvPr>
            <p:cNvSpPr/>
            <p:nvPr/>
          </p:nvSpPr>
          <p:spPr>
            <a:xfrm>
              <a:off x="3180021" y="203905"/>
              <a:ext cx="23727" cy="115490"/>
            </a:xfrm>
            <a:custGeom>
              <a:avLst/>
              <a:gdLst>
                <a:gd name="connsiteX0" fmla="*/ 23727 w 23727"/>
                <a:gd name="connsiteY0" fmla="*/ 11435 h 115490"/>
                <a:gd name="connsiteX1" fmla="*/ 11721 w 23727"/>
                <a:gd name="connsiteY1" fmla="*/ 22869 h 115490"/>
                <a:gd name="connsiteX2" fmla="*/ 0 w 23727"/>
                <a:gd name="connsiteY2" fmla="*/ 11435 h 115490"/>
                <a:gd name="connsiteX3" fmla="*/ 11721 w 23727"/>
                <a:gd name="connsiteY3" fmla="*/ 0 h 115490"/>
                <a:gd name="connsiteX4" fmla="*/ 23727 w 23727"/>
                <a:gd name="connsiteY4" fmla="*/ 11435 h 115490"/>
                <a:gd name="connsiteX5" fmla="*/ 21154 w 23727"/>
                <a:gd name="connsiteY5" fmla="*/ 115491 h 115490"/>
                <a:gd name="connsiteX6" fmla="*/ 2573 w 23727"/>
                <a:gd name="connsiteY6" fmla="*/ 115491 h 115490"/>
                <a:gd name="connsiteX7" fmla="*/ 2573 w 23727"/>
                <a:gd name="connsiteY7" fmla="*/ 35448 h 115490"/>
                <a:gd name="connsiteX8" fmla="*/ 21154 w 23727"/>
                <a:gd name="connsiteY8" fmla="*/ 35448 h 115490"/>
                <a:gd name="connsiteX9" fmla="*/ 21154 w 23727"/>
                <a:gd name="connsiteY9" fmla="*/ 115491 h 11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27" h="115490">
                  <a:moveTo>
                    <a:pt x="23727" y="11435"/>
                  </a:moveTo>
                  <a:cubicBezTo>
                    <a:pt x="23727" y="18010"/>
                    <a:pt x="18295" y="22869"/>
                    <a:pt x="11721" y="22869"/>
                  </a:cubicBezTo>
                  <a:cubicBezTo>
                    <a:pt x="5146" y="22869"/>
                    <a:pt x="0" y="18010"/>
                    <a:pt x="0" y="11435"/>
                  </a:cubicBezTo>
                  <a:cubicBezTo>
                    <a:pt x="0" y="4860"/>
                    <a:pt x="5431" y="0"/>
                    <a:pt x="11721" y="0"/>
                  </a:cubicBezTo>
                  <a:cubicBezTo>
                    <a:pt x="18295" y="0"/>
                    <a:pt x="23727" y="4860"/>
                    <a:pt x="23727" y="11435"/>
                  </a:cubicBezTo>
                  <a:close/>
                  <a:moveTo>
                    <a:pt x="21154" y="115491"/>
                  </a:moveTo>
                  <a:lnTo>
                    <a:pt x="2573" y="115491"/>
                  </a:lnTo>
                  <a:lnTo>
                    <a:pt x="2573" y="35448"/>
                  </a:lnTo>
                  <a:lnTo>
                    <a:pt x="21154" y="35448"/>
                  </a:lnTo>
                  <a:lnTo>
                    <a:pt x="21154" y="115491"/>
                  </a:lnTo>
                  <a:close/>
                </a:path>
              </a:pathLst>
            </a:custGeom>
            <a:grpFill/>
            <a:ln w="2856" cap="flat">
              <a:noFill/>
              <a:prstDash val="solid"/>
              <a:miter/>
            </a:ln>
          </p:spPr>
          <p:txBody>
            <a:bodyPr rtlCol="0" anchor="ctr"/>
            <a:lstStyle/>
            <a:p>
              <a:endParaRPr lang="de-DE"/>
            </a:p>
          </p:txBody>
        </p:sp>
        <p:sp>
          <p:nvSpPr>
            <p:cNvPr id="266" name="Freihandform: Form 265">
              <a:extLst>
                <a:ext uri="{FF2B5EF4-FFF2-40B4-BE49-F238E27FC236}">
                  <a16:creationId xmlns:a16="http://schemas.microsoft.com/office/drawing/2014/main" id="{2900E413-212E-4B40-B731-2C720649B062}"/>
                </a:ext>
              </a:extLst>
            </p:cNvPr>
            <p:cNvSpPr/>
            <p:nvPr/>
          </p:nvSpPr>
          <p:spPr>
            <a:xfrm>
              <a:off x="3220900" y="237638"/>
              <a:ext cx="72896" cy="83759"/>
            </a:xfrm>
            <a:custGeom>
              <a:avLst/>
              <a:gdLst>
                <a:gd name="connsiteX0" fmla="*/ 39736 w 72896"/>
                <a:gd name="connsiteY0" fmla="*/ 83759 h 83759"/>
                <a:gd name="connsiteX1" fmla="*/ 0 w 72896"/>
                <a:gd name="connsiteY1" fmla="*/ 41737 h 83759"/>
                <a:gd name="connsiteX2" fmla="*/ 37449 w 72896"/>
                <a:gd name="connsiteY2" fmla="*/ 0 h 83759"/>
                <a:gd name="connsiteX3" fmla="*/ 72896 w 72896"/>
                <a:gd name="connsiteY3" fmla="*/ 40593 h 83759"/>
                <a:gd name="connsiteX4" fmla="*/ 72610 w 72896"/>
                <a:gd name="connsiteY4" fmla="*/ 48312 h 83759"/>
                <a:gd name="connsiteX5" fmla="*/ 18867 w 72896"/>
                <a:gd name="connsiteY5" fmla="*/ 48312 h 83759"/>
                <a:gd name="connsiteX6" fmla="*/ 39736 w 72896"/>
                <a:gd name="connsiteY6" fmla="*/ 67751 h 83759"/>
                <a:gd name="connsiteX7" fmla="*/ 59461 w 72896"/>
                <a:gd name="connsiteY7" fmla="*/ 58317 h 83759"/>
                <a:gd name="connsiteX8" fmla="*/ 71181 w 72896"/>
                <a:gd name="connsiteY8" fmla="*/ 70609 h 83759"/>
                <a:gd name="connsiteX9" fmla="*/ 39736 w 72896"/>
                <a:gd name="connsiteY9" fmla="*/ 83759 h 83759"/>
                <a:gd name="connsiteX10" fmla="*/ 18867 w 72896"/>
                <a:gd name="connsiteY10" fmla="*/ 34590 h 83759"/>
                <a:gd name="connsiteX11" fmla="*/ 55172 w 72896"/>
                <a:gd name="connsiteY11" fmla="*/ 34590 h 83759"/>
                <a:gd name="connsiteX12" fmla="*/ 37449 w 72896"/>
                <a:gd name="connsiteY12" fmla="*/ 15151 h 83759"/>
                <a:gd name="connsiteX13" fmla="*/ 18867 w 72896"/>
                <a:gd name="connsiteY13" fmla="*/ 34590 h 8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896" h="83759">
                  <a:moveTo>
                    <a:pt x="39736" y="83759"/>
                  </a:moveTo>
                  <a:cubicBezTo>
                    <a:pt x="16009" y="83759"/>
                    <a:pt x="0" y="66893"/>
                    <a:pt x="0" y="41737"/>
                  </a:cubicBezTo>
                  <a:cubicBezTo>
                    <a:pt x="0" y="16866"/>
                    <a:pt x="15151" y="0"/>
                    <a:pt x="37449" y="0"/>
                  </a:cubicBezTo>
                  <a:cubicBezTo>
                    <a:pt x="58889" y="0"/>
                    <a:pt x="72896" y="16009"/>
                    <a:pt x="72896" y="40593"/>
                  </a:cubicBezTo>
                  <a:cubicBezTo>
                    <a:pt x="72896" y="43166"/>
                    <a:pt x="72610" y="46025"/>
                    <a:pt x="72610" y="48312"/>
                  </a:cubicBezTo>
                  <a:lnTo>
                    <a:pt x="18867" y="48312"/>
                  </a:lnTo>
                  <a:cubicBezTo>
                    <a:pt x="20868" y="60604"/>
                    <a:pt x="28301" y="67751"/>
                    <a:pt x="39736" y="67751"/>
                  </a:cubicBezTo>
                  <a:cubicBezTo>
                    <a:pt x="47168" y="67751"/>
                    <a:pt x="53171" y="64892"/>
                    <a:pt x="59461" y="58317"/>
                  </a:cubicBezTo>
                  <a:lnTo>
                    <a:pt x="71181" y="70609"/>
                  </a:lnTo>
                  <a:cubicBezTo>
                    <a:pt x="62033" y="79471"/>
                    <a:pt x="51742" y="83759"/>
                    <a:pt x="39736" y="83759"/>
                  </a:cubicBezTo>
                  <a:close/>
                  <a:moveTo>
                    <a:pt x="18867" y="34590"/>
                  </a:moveTo>
                  <a:lnTo>
                    <a:pt x="55172" y="34590"/>
                  </a:lnTo>
                  <a:cubicBezTo>
                    <a:pt x="54315" y="22298"/>
                    <a:pt x="48026" y="15151"/>
                    <a:pt x="37449" y="15151"/>
                  </a:cubicBezTo>
                  <a:cubicBezTo>
                    <a:pt x="26871" y="15151"/>
                    <a:pt x="20297" y="22298"/>
                    <a:pt x="18867" y="34590"/>
                  </a:cubicBezTo>
                  <a:close/>
                </a:path>
              </a:pathLst>
            </a:custGeom>
            <a:grpFill/>
            <a:ln w="2856" cap="flat">
              <a:noFill/>
              <a:prstDash val="solid"/>
              <a:miter/>
            </a:ln>
          </p:spPr>
          <p:txBody>
            <a:bodyPr rtlCol="0" anchor="ctr"/>
            <a:lstStyle/>
            <a:p>
              <a:endParaRPr lang="de-DE"/>
            </a:p>
          </p:txBody>
        </p:sp>
      </p:grpSp>
    </p:spTree>
    <p:extLst>
      <p:ext uri="{BB962C8B-B14F-4D97-AF65-F5344CB8AC3E}">
        <p14:creationId xmlns:p14="http://schemas.microsoft.com/office/powerpoint/2010/main" val="205058538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FF6588C1-1BCE-4F43-B315-2F117F3DA38F}" type="datetime4">
              <a:rPr lang="de-DE" smtClean="0"/>
              <a:t>25.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8" y="1631156"/>
            <a:ext cx="836830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Bildplatzhalter 6">
            <a:extLst>
              <a:ext uri="{FF2B5EF4-FFF2-40B4-BE49-F238E27FC236}">
                <a16:creationId xmlns:a16="http://schemas.microsoft.com/office/drawing/2014/main" id="{25613776-0F22-42BA-AE5A-1B73727AAD1E}"/>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56207CA1-C8ED-4B97-95EA-81E7BD733587}"/>
              </a:ext>
            </a:extLst>
          </p:cNvPr>
          <p:cNvSpPr>
            <a:spLocks noGrp="1"/>
          </p:cNvSpPr>
          <p:nvPr>
            <p:ph type="title"/>
          </p:nvPr>
        </p:nvSpPr>
        <p:spPr/>
        <p:txBody>
          <a:bodyPr/>
          <a:lstStyle/>
          <a:p>
            <a:r>
              <a:rPr lang="de-DE"/>
              <a:t>Mastertitelformat bearbeiten</a:t>
            </a:r>
          </a:p>
        </p:txBody>
      </p:sp>
      <p:sp>
        <p:nvSpPr>
          <p:cNvPr id="13" name="Textplatzhalter 9">
            <a:extLst>
              <a:ext uri="{FF2B5EF4-FFF2-40B4-BE49-F238E27FC236}">
                <a16:creationId xmlns:a16="http://schemas.microsoft.com/office/drawing/2014/main" id="{3737ED4A-B06E-473A-A805-044039B2067F}"/>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3237096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folie | zw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04898298-39F0-4B59-861D-4D3343538A7E}" type="datetime4">
              <a:rPr lang="de-DE" smtClean="0"/>
              <a:t>25.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9" y="1631156"/>
            <a:ext cx="410229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a:extLst>
              <a:ext uri="{FF2B5EF4-FFF2-40B4-BE49-F238E27FC236}">
                <a16:creationId xmlns:a16="http://schemas.microsoft.com/office/drawing/2014/main" id="{024A1079-17C2-45DE-A16B-14C152A08FA0}"/>
              </a:ext>
            </a:extLst>
          </p:cNvPr>
          <p:cNvSpPr>
            <a:spLocks noGrp="1"/>
          </p:cNvSpPr>
          <p:nvPr>
            <p:ph type="body" sz="quarter" idx="14"/>
          </p:nvPr>
        </p:nvSpPr>
        <p:spPr>
          <a:xfrm>
            <a:off x="4654747" y="1631156"/>
            <a:ext cx="4102299" cy="456961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6">
            <a:extLst>
              <a:ext uri="{FF2B5EF4-FFF2-40B4-BE49-F238E27FC236}">
                <a16:creationId xmlns:a16="http://schemas.microsoft.com/office/drawing/2014/main" id="{6791738E-1095-45F8-98E2-D057FFD19CAA}"/>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2" name="Titel 1">
            <a:extLst>
              <a:ext uri="{FF2B5EF4-FFF2-40B4-BE49-F238E27FC236}">
                <a16:creationId xmlns:a16="http://schemas.microsoft.com/office/drawing/2014/main" id="{C63B4069-E27C-4065-B042-E1C03F2080B8}"/>
              </a:ext>
            </a:extLst>
          </p:cNvPr>
          <p:cNvSpPr>
            <a:spLocks noGrp="1"/>
          </p:cNvSpPr>
          <p:nvPr>
            <p:ph type="title"/>
          </p:nvPr>
        </p:nvSpPr>
        <p:spPr/>
        <p:txBody>
          <a:bodyPr/>
          <a:lstStyle/>
          <a:p>
            <a:r>
              <a:rPr lang="de-DE"/>
              <a:t>Mastertitelformat bearbeiten</a:t>
            </a:r>
          </a:p>
        </p:txBody>
      </p:sp>
      <p:sp>
        <p:nvSpPr>
          <p:cNvPr id="13" name="Textplatzhalter 9">
            <a:extLst>
              <a:ext uri="{FF2B5EF4-FFF2-40B4-BE49-F238E27FC236}">
                <a16:creationId xmlns:a16="http://schemas.microsoft.com/office/drawing/2014/main" id="{603FBDA7-5BE9-47A2-A081-664FE73E7DD7}"/>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326898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folie | dreispalti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FDD886CF-3F0E-4EE6-8AF6-0E28AD60393B}" type="datetime4">
              <a:rPr lang="de-DE" smtClean="0"/>
              <a:t>25.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11" name="Textplatzhalter 6">
            <a:extLst>
              <a:ext uri="{FF2B5EF4-FFF2-40B4-BE49-F238E27FC236}">
                <a16:creationId xmlns:a16="http://schemas.microsoft.com/office/drawing/2014/main" id="{D304591F-2FC9-4C29-9FE5-537955E3B924}"/>
              </a:ext>
            </a:extLst>
          </p:cNvPr>
          <p:cNvSpPr>
            <a:spLocks noGrp="1"/>
          </p:cNvSpPr>
          <p:nvPr>
            <p:ph type="body" sz="quarter" idx="16"/>
          </p:nvPr>
        </p:nvSpPr>
        <p:spPr>
          <a:xfrm>
            <a:off x="388739" y="1631157"/>
            <a:ext cx="2676616"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6">
            <a:extLst>
              <a:ext uri="{FF2B5EF4-FFF2-40B4-BE49-F238E27FC236}">
                <a16:creationId xmlns:a16="http://schemas.microsoft.com/office/drawing/2014/main" id="{D0C47385-EF97-44EE-867E-E9365B44CAA4}"/>
              </a:ext>
            </a:extLst>
          </p:cNvPr>
          <p:cNvSpPr>
            <a:spLocks noGrp="1"/>
          </p:cNvSpPr>
          <p:nvPr>
            <p:ph type="body" sz="quarter" idx="17"/>
          </p:nvPr>
        </p:nvSpPr>
        <p:spPr>
          <a:xfrm>
            <a:off x="6080432" y="1631157"/>
            <a:ext cx="2676616"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Textplatzhalter 6">
            <a:extLst>
              <a:ext uri="{FF2B5EF4-FFF2-40B4-BE49-F238E27FC236}">
                <a16:creationId xmlns:a16="http://schemas.microsoft.com/office/drawing/2014/main" id="{E3F53468-6A74-4DFC-93FD-A760B9619657}"/>
              </a:ext>
            </a:extLst>
          </p:cNvPr>
          <p:cNvSpPr>
            <a:spLocks noGrp="1"/>
          </p:cNvSpPr>
          <p:nvPr>
            <p:ph type="body" sz="quarter" idx="18"/>
          </p:nvPr>
        </p:nvSpPr>
        <p:spPr>
          <a:xfrm>
            <a:off x="3234585" y="1631157"/>
            <a:ext cx="2676616" cy="4569618"/>
          </a:xfrm>
        </p:spPr>
        <p:txBody>
          <a:bodyPr rIns="18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Bildplatzhalter 6">
            <a:extLst>
              <a:ext uri="{FF2B5EF4-FFF2-40B4-BE49-F238E27FC236}">
                <a16:creationId xmlns:a16="http://schemas.microsoft.com/office/drawing/2014/main" id="{86333803-0B38-4F61-95AE-49DCFFD7FB88}"/>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7" name="Textplatzhalter 9">
            <a:extLst>
              <a:ext uri="{FF2B5EF4-FFF2-40B4-BE49-F238E27FC236}">
                <a16:creationId xmlns:a16="http://schemas.microsoft.com/office/drawing/2014/main" id="{E4C37492-6F12-4BAE-AE2D-3C78E62AA801}"/>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
        <p:nvSpPr>
          <p:cNvPr id="2" name="Titel 1">
            <a:extLst>
              <a:ext uri="{FF2B5EF4-FFF2-40B4-BE49-F238E27FC236}">
                <a16:creationId xmlns:a16="http://schemas.microsoft.com/office/drawing/2014/main" id="{733EC4EE-F70F-474E-9E32-5A52F1946E00}"/>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83881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Bildfoli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5D6E438D-D05C-4C79-BE2B-5361387237CC}" type="datetime4">
              <a:rPr lang="de-DE" smtClean="0"/>
              <a:t>25.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388739" y="1631156"/>
            <a:ext cx="410229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p>
            <a:r>
              <a:rPr lang="de-DE"/>
              <a:t>Mastertitelformat bearbeiten</a:t>
            </a:r>
          </a:p>
        </p:txBody>
      </p:sp>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4654747" y="1631156"/>
            <a:ext cx="4102299" cy="4569619"/>
          </a:xfrm>
          <a:solidFill>
            <a:schemeClr val="bg1">
              <a:lumMod val="95000"/>
            </a:schemeClr>
          </a:solidFill>
        </p:spPr>
        <p:txBody>
          <a:bodyPr/>
          <a:lstStyle/>
          <a:p>
            <a:r>
              <a:rPr lang="de-DE"/>
              <a:t> </a:t>
            </a:r>
          </a:p>
        </p:txBody>
      </p:sp>
      <p:sp>
        <p:nvSpPr>
          <p:cNvPr id="11" name="Bildplatzhalter 6">
            <a:extLst>
              <a:ext uri="{FF2B5EF4-FFF2-40B4-BE49-F238E27FC236}">
                <a16:creationId xmlns:a16="http://schemas.microsoft.com/office/drawing/2014/main" id="{8D50DB04-91D7-4C23-96CE-09E0502D14CD}"/>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025985CB-3E45-4554-BFEC-CC9E81330D6F}"/>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2667695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Textfolie">
    <p:spTree>
      <p:nvGrpSpPr>
        <p:cNvPr id="1" name=""/>
        <p:cNvGrpSpPr/>
        <p:nvPr/>
      </p:nvGrpSpPr>
      <p:grpSpPr>
        <a:xfrm>
          <a:off x="0" y="0"/>
          <a:ext cx="0" cy="0"/>
          <a:chOff x="0" y="0"/>
          <a:chExt cx="0" cy="0"/>
        </a:xfrm>
      </p:grpSpPr>
      <p:sp>
        <p:nvSpPr>
          <p:cNvPr id="10" name="Bildplatzhalter 8">
            <a:extLst>
              <a:ext uri="{FF2B5EF4-FFF2-40B4-BE49-F238E27FC236}">
                <a16:creationId xmlns:a16="http://schemas.microsoft.com/office/drawing/2014/main" id="{3A0E3338-4E71-4920-9A06-A4D408E5A297}"/>
              </a:ext>
            </a:extLst>
          </p:cNvPr>
          <p:cNvSpPr>
            <a:spLocks noGrp="1"/>
          </p:cNvSpPr>
          <p:nvPr>
            <p:ph type="pic" sz="quarter" idx="25" hasCustomPrompt="1"/>
          </p:nvPr>
        </p:nvSpPr>
        <p:spPr>
          <a:xfrm>
            <a:off x="388739" y="1631156"/>
            <a:ext cx="4102299" cy="4569619"/>
          </a:xfrm>
          <a:solidFill>
            <a:schemeClr val="bg1">
              <a:lumMod val="95000"/>
            </a:schemeClr>
          </a:solidFill>
        </p:spPr>
        <p:txBody>
          <a:bodyPr/>
          <a:lstStyle/>
          <a:p>
            <a:r>
              <a:rPr lang="de-DE"/>
              <a:t> </a:t>
            </a:r>
          </a:p>
        </p:txBody>
      </p:sp>
      <p:sp>
        <p:nvSpPr>
          <p:cNvPr id="3" name="Datumsplatzhalter 2">
            <a:extLst>
              <a:ext uri="{FF2B5EF4-FFF2-40B4-BE49-F238E27FC236}">
                <a16:creationId xmlns:a16="http://schemas.microsoft.com/office/drawing/2014/main" id="{75E0522E-4B59-4195-AD23-1DB4381AB666}"/>
              </a:ext>
            </a:extLst>
          </p:cNvPr>
          <p:cNvSpPr>
            <a:spLocks noGrp="1"/>
          </p:cNvSpPr>
          <p:nvPr>
            <p:ph type="dt" sz="half" idx="10"/>
          </p:nvPr>
        </p:nvSpPr>
        <p:spPr/>
        <p:txBody>
          <a:bodyPr/>
          <a:lstStyle/>
          <a:p>
            <a:fld id="{58D04D1A-5D2F-47CA-AF31-C94147FFBF81}" type="datetime4">
              <a:rPr lang="de-DE" smtClean="0"/>
              <a:t>25. Juli 2022</a:t>
            </a:fld>
            <a:endParaRPr lang="de-DE" dirty="0"/>
          </a:p>
        </p:txBody>
      </p:sp>
      <p:sp>
        <p:nvSpPr>
          <p:cNvPr id="4" name="Fußzeilenplatzhalter 3">
            <a:extLst>
              <a:ext uri="{FF2B5EF4-FFF2-40B4-BE49-F238E27FC236}">
                <a16:creationId xmlns:a16="http://schemas.microsoft.com/office/drawing/2014/main" id="{E0F6FD0B-B0A5-4052-BAB6-95BD027E8CD0}"/>
              </a:ext>
            </a:extLst>
          </p:cNvPr>
          <p:cNvSpPr>
            <a:spLocks noGrp="1"/>
          </p:cNvSpPr>
          <p:nvPr>
            <p:ph type="ftr" sz="quarter" idx="11"/>
          </p:nvPr>
        </p:nvSpPr>
        <p:spPr/>
        <p:txBody>
          <a:bodyPr/>
          <a:lstStyle/>
          <a:p>
            <a:r>
              <a:rPr lang="de-DE"/>
              <a:t>Philosophische Fakultät und Fachbereich Theologie</a:t>
            </a:r>
            <a:endParaRPr lang="de-DE" dirty="0"/>
          </a:p>
        </p:txBody>
      </p:sp>
      <p:sp>
        <p:nvSpPr>
          <p:cNvPr id="5" name="Foliennummernplatzhalter 4">
            <a:extLst>
              <a:ext uri="{FF2B5EF4-FFF2-40B4-BE49-F238E27FC236}">
                <a16:creationId xmlns:a16="http://schemas.microsoft.com/office/drawing/2014/main" id="{C0385CA6-0215-4C6D-9658-F37EA26CE837}"/>
              </a:ext>
            </a:extLst>
          </p:cNvPr>
          <p:cNvSpPr>
            <a:spLocks noGrp="1"/>
          </p:cNvSpPr>
          <p:nvPr>
            <p:ph type="sldNum" sz="quarter" idx="12"/>
          </p:nvPr>
        </p:nvSpPr>
        <p:spPr>
          <a:xfrm>
            <a:off x="8603158" y="6634667"/>
            <a:ext cx="153889" cy="92333"/>
          </a:xfrm>
        </p:spPr>
        <p:txBody>
          <a:bodyPr/>
          <a:lstStyle/>
          <a:p>
            <a:fld id="{D949F9DF-37BD-4CD6-BF49-65BA579E1D7A}" type="slidenum">
              <a:rPr lang="de-DE" smtClean="0"/>
              <a:pPr/>
              <a:t>‹Nr.›</a:t>
            </a:fld>
            <a:endParaRPr lang="de-DE"/>
          </a:p>
        </p:txBody>
      </p:sp>
      <p:sp>
        <p:nvSpPr>
          <p:cNvPr id="7" name="Textplatzhalter 6">
            <a:extLst>
              <a:ext uri="{FF2B5EF4-FFF2-40B4-BE49-F238E27FC236}">
                <a16:creationId xmlns:a16="http://schemas.microsoft.com/office/drawing/2014/main" id="{7C50F1EF-7CD3-4F38-8BE6-ED3FCE2DB361}"/>
              </a:ext>
            </a:extLst>
          </p:cNvPr>
          <p:cNvSpPr>
            <a:spLocks noGrp="1"/>
          </p:cNvSpPr>
          <p:nvPr>
            <p:ph type="body" sz="quarter" idx="13"/>
          </p:nvPr>
        </p:nvSpPr>
        <p:spPr>
          <a:xfrm>
            <a:off x="4654748" y="1631156"/>
            <a:ext cx="4102299" cy="4569619"/>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Titel 5">
            <a:extLst>
              <a:ext uri="{FF2B5EF4-FFF2-40B4-BE49-F238E27FC236}">
                <a16:creationId xmlns:a16="http://schemas.microsoft.com/office/drawing/2014/main" id="{5E5E3F57-04C9-40C7-B10F-E51808253F18}"/>
              </a:ext>
            </a:extLst>
          </p:cNvPr>
          <p:cNvSpPr>
            <a:spLocks noGrp="1"/>
          </p:cNvSpPr>
          <p:nvPr>
            <p:ph type="title"/>
          </p:nvPr>
        </p:nvSpPr>
        <p:spPr/>
        <p:txBody>
          <a:bodyPr/>
          <a:lstStyle/>
          <a:p>
            <a:r>
              <a:rPr lang="de-DE"/>
              <a:t>Mastertitelformat bearbeiten</a:t>
            </a:r>
          </a:p>
        </p:txBody>
      </p:sp>
      <p:sp>
        <p:nvSpPr>
          <p:cNvPr id="11" name="Bildplatzhalter 6">
            <a:extLst>
              <a:ext uri="{FF2B5EF4-FFF2-40B4-BE49-F238E27FC236}">
                <a16:creationId xmlns:a16="http://schemas.microsoft.com/office/drawing/2014/main" id="{1C6D487A-3469-4A14-880C-0C0352BFC29A}"/>
              </a:ext>
            </a:extLst>
          </p:cNvPr>
          <p:cNvSpPr>
            <a:spLocks noGrp="1"/>
          </p:cNvSpPr>
          <p:nvPr>
            <p:ph type="pic" sz="quarter" idx="38" hasCustomPrompt="1"/>
          </p:nvPr>
        </p:nvSpPr>
        <p:spPr>
          <a:xfrm>
            <a:off x="6328017" y="301186"/>
            <a:ext cx="810000" cy="386413"/>
          </a:xfrm>
        </p:spPr>
        <p:txBody>
          <a:bodyPr rIns="0" anchor="ctr" anchorCtr="0">
            <a:normAutofit/>
          </a:bodyPr>
          <a:lstStyle>
            <a:lvl1pPr algn="ctr">
              <a:defRPr sz="600">
                <a:solidFill>
                  <a:schemeClr val="accent6"/>
                </a:solidFill>
              </a:defRPr>
            </a:lvl1pPr>
          </a:lstStyle>
          <a:p>
            <a:r>
              <a:rPr lang="de-DE" dirty="0"/>
              <a:t>Optional Logo einfügen</a:t>
            </a:r>
          </a:p>
        </p:txBody>
      </p:sp>
      <p:sp>
        <p:nvSpPr>
          <p:cNvPr id="14" name="Textplatzhalter 9">
            <a:extLst>
              <a:ext uri="{FF2B5EF4-FFF2-40B4-BE49-F238E27FC236}">
                <a16:creationId xmlns:a16="http://schemas.microsoft.com/office/drawing/2014/main" id="{5598F909-71AB-4CAC-999F-7136D54B11DE}"/>
              </a:ext>
            </a:extLst>
          </p:cNvPr>
          <p:cNvSpPr>
            <a:spLocks noGrp="1"/>
          </p:cNvSpPr>
          <p:nvPr>
            <p:ph type="body" sz="quarter" idx="37"/>
          </p:nvPr>
        </p:nvSpPr>
        <p:spPr>
          <a:xfrm>
            <a:off x="388738" y="611950"/>
            <a:ext cx="5133289" cy="218586"/>
          </a:xfrm>
        </p:spPr>
        <p:txBody>
          <a:bodyPr wrap="square">
            <a:spAutoFit/>
          </a:bodyPr>
          <a:lstStyle>
            <a:lvl1pPr>
              <a:defRPr sz="1400">
                <a:solidFill>
                  <a:schemeClr val="accent3"/>
                </a:solidFill>
              </a:defRPr>
            </a:lvl1pPr>
          </a:lstStyle>
          <a:p>
            <a:pPr lvl="0"/>
            <a:r>
              <a:rPr lang="de-DE" dirty="0"/>
              <a:t>Mastertextformat bearbeiten</a:t>
            </a:r>
          </a:p>
        </p:txBody>
      </p:sp>
    </p:spTree>
    <p:extLst>
      <p:ext uri="{BB962C8B-B14F-4D97-AF65-F5344CB8AC3E}">
        <p14:creationId xmlns:p14="http://schemas.microsoft.com/office/powerpoint/2010/main" val="1836358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3999BA3-562C-4E45-8F3B-A023F450BC21}"/>
              </a:ext>
            </a:extLst>
          </p:cNvPr>
          <p:cNvSpPr>
            <a:spLocks noGrp="1"/>
          </p:cNvSpPr>
          <p:nvPr>
            <p:ph type="title"/>
          </p:nvPr>
        </p:nvSpPr>
        <p:spPr>
          <a:xfrm>
            <a:off x="388739" y="301186"/>
            <a:ext cx="5133289" cy="276999"/>
          </a:xfrm>
          <a:prstGeom prst="rect">
            <a:avLst/>
          </a:prstGeom>
        </p:spPr>
        <p:txBody>
          <a:bodyPr vert="horz" wrap="square" lIns="0" tIns="0" rIns="0" bIns="0" rtlCol="0" anchor="t" anchorCtr="0">
            <a:spAutoFit/>
          </a:bodyPr>
          <a:lstStyle/>
          <a:p>
            <a:r>
              <a:rPr lang="de-DE" dirty="0"/>
              <a:t>Mastertitelformat bearbeiten</a:t>
            </a:r>
          </a:p>
        </p:txBody>
      </p:sp>
      <p:sp>
        <p:nvSpPr>
          <p:cNvPr id="3" name="Textplatzhalter 2">
            <a:extLst>
              <a:ext uri="{FF2B5EF4-FFF2-40B4-BE49-F238E27FC236}">
                <a16:creationId xmlns:a16="http://schemas.microsoft.com/office/drawing/2014/main" id="{DA1581D5-332D-4C8E-AF45-43F518A6E572}"/>
              </a:ext>
            </a:extLst>
          </p:cNvPr>
          <p:cNvSpPr>
            <a:spLocks noGrp="1"/>
          </p:cNvSpPr>
          <p:nvPr>
            <p:ph type="body" idx="1"/>
          </p:nvPr>
        </p:nvSpPr>
        <p:spPr>
          <a:xfrm>
            <a:off x="388739" y="1631156"/>
            <a:ext cx="8368308" cy="4569619"/>
          </a:xfrm>
          <a:prstGeom prst="rect">
            <a:avLst/>
          </a:prstGeom>
        </p:spPr>
        <p:txBody>
          <a:bodyPr vert="horz" lIns="0" tIns="0" rIns="360000" bIns="0" rtlCol="0" anchor="t" anchorCtr="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a:extLst>
              <a:ext uri="{FF2B5EF4-FFF2-40B4-BE49-F238E27FC236}">
                <a16:creationId xmlns:a16="http://schemas.microsoft.com/office/drawing/2014/main" id="{DDD440FC-859D-4521-8908-A802F3E53507}"/>
              </a:ext>
            </a:extLst>
          </p:cNvPr>
          <p:cNvSpPr>
            <a:spLocks noGrp="1"/>
          </p:cNvSpPr>
          <p:nvPr>
            <p:ph type="dt" sz="half" idx="2"/>
          </p:nvPr>
        </p:nvSpPr>
        <p:spPr>
          <a:xfrm>
            <a:off x="7800992" y="6634667"/>
            <a:ext cx="649217" cy="107722"/>
          </a:xfrm>
          <a:prstGeom prst="rect">
            <a:avLst/>
          </a:prstGeom>
        </p:spPr>
        <p:txBody>
          <a:bodyPr vert="horz" wrap="none" lIns="0" tIns="0" rIns="0" bIns="0" rtlCol="0" anchor="t" anchorCtr="0">
            <a:spAutoFit/>
          </a:bodyPr>
          <a:lstStyle>
            <a:lvl1pPr algn="r">
              <a:defRPr sz="700">
                <a:solidFill>
                  <a:schemeClr val="tx1"/>
                </a:solidFill>
              </a:defRPr>
            </a:lvl1pPr>
          </a:lstStyle>
          <a:p>
            <a:fld id="{32FF5CC9-0CBF-4D32-B3B0-8FA0C122994E}" type="datetime4">
              <a:rPr lang="de-DE" smtClean="0"/>
              <a:t>25. Juli 2022</a:t>
            </a:fld>
            <a:endParaRPr lang="de-DE" dirty="0"/>
          </a:p>
        </p:txBody>
      </p:sp>
      <p:sp>
        <p:nvSpPr>
          <p:cNvPr id="5" name="Fußzeilenplatzhalter 4">
            <a:extLst>
              <a:ext uri="{FF2B5EF4-FFF2-40B4-BE49-F238E27FC236}">
                <a16:creationId xmlns:a16="http://schemas.microsoft.com/office/drawing/2014/main" id="{588C6C66-9703-4B53-BAF2-1F89587F3CF5}"/>
              </a:ext>
            </a:extLst>
          </p:cNvPr>
          <p:cNvSpPr>
            <a:spLocks noGrp="1"/>
          </p:cNvSpPr>
          <p:nvPr>
            <p:ph type="ftr" sz="quarter" idx="3"/>
          </p:nvPr>
        </p:nvSpPr>
        <p:spPr>
          <a:xfrm>
            <a:off x="388739" y="6634667"/>
            <a:ext cx="4102299" cy="107722"/>
          </a:xfrm>
          <a:prstGeom prst="rect">
            <a:avLst/>
          </a:prstGeom>
        </p:spPr>
        <p:txBody>
          <a:bodyPr vert="horz" wrap="square" lIns="0" tIns="0" rIns="0" bIns="0" rtlCol="0" anchor="t" anchorCtr="0">
            <a:spAutoFit/>
          </a:bodyPr>
          <a:lstStyle>
            <a:lvl1pPr algn="l">
              <a:defRPr sz="700">
                <a:solidFill>
                  <a:schemeClr val="tx1"/>
                </a:solidFill>
              </a:defRPr>
            </a:lvl1pPr>
          </a:lstStyle>
          <a:p>
            <a:r>
              <a:rPr lang="de-DE"/>
              <a:t>Philosophische Fakultät und Fachbereich Theologie</a:t>
            </a:r>
            <a:endParaRPr lang="de-DE" dirty="0"/>
          </a:p>
        </p:txBody>
      </p:sp>
      <p:sp>
        <p:nvSpPr>
          <p:cNvPr id="6" name="Foliennummernplatzhalter 5">
            <a:extLst>
              <a:ext uri="{FF2B5EF4-FFF2-40B4-BE49-F238E27FC236}">
                <a16:creationId xmlns:a16="http://schemas.microsoft.com/office/drawing/2014/main" id="{2C2FAB54-E254-4FCB-BB98-1E4D5A6D0B56}"/>
              </a:ext>
            </a:extLst>
          </p:cNvPr>
          <p:cNvSpPr>
            <a:spLocks noGrp="1"/>
          </p:cNvSpPr>
          <p:nvPr>
            <p:ph type="sldNum" sz="quarter" idx="4"/>
          </p:nvPr>
        </p:nvSpPr>
        <p:spPr>
          <a:xfrm>
            <a:off x="8575907" y="6634667"/>
            <a:ext cx="181140" cy="107722"/>
          </a:xfrm>
          <a:prstGeom prst="rect">
            <a:avLst/>
          </a:prstGeom>
        </p:spPr>
        <p:txBody>
          <a:bodyPr vert="horz" wrap="none" lIns="0" tIns="0" rIns="0" bIns="0" rtlCol="0" anchor="t" anchorCtr="0">
            <a:spAutoFit/>
          </a:bodyPr>
          <a:lstStyle>
            <a:lvl1pPr algn="r">
              <a:defRPr sz="700">
                <a:solidFill>
                  <a:schemeClr val="tx1"/>
                </a:solidFill>
              </a:defRPr>
            </a:lvl1pPr>
          </a:lstStyle>
          <a:p>
            <a:fld id="{D949F9DF-37BD-4CD6-BF49-65BA579E1D7A}" type="slidenum">
              <a:rPr lang="de-DE" smtClean="0"/>
              <a:pPr/>
              <a:t>‹Nr.›</a:t>
            </a:fld>
            <a:endParaRPr lang="de-DE"/>
          </a:p>
        </p:txBody>
      </p:sp>
      <p:sp>
        <p:nvSpPr>
          <p:cNvPr id="7" name="Rechteck 6">
            <a:extLst>
              <a:ext uri="{FF2B5EF4-FFF2-40B4-BE49-F238E27FC236}">
                <a16:creationId xmlns:a16="http://schemas.microsoft.com/office/drawing/2014/main" id="{639EA0DE-CCA1-4795-BE19-74C50E90E6A6}"/>
              </a:ext>
            </a:extLst>
          </p:cNvPr>
          <p:cNvSpPr/>
          <p:nvPr userDrawn="1"/>
        </p:nvSpPr>
        <p:spPr>
          <a:xfrm>
            <a:off x="388800" y="1196733"/>
            <a:ext cx="8757047" cy="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9" name="Rechteck 8">
            <a:extLst>
              <a:ext uri="{FF2B5EF4-FFF2-40B4-BE49-F238E27FC236}">
                <a16:creationId xmlns:a16="http://schemas.microsoft.com/office/drawing/2014/main" id="{F10272FF-60F7-4AF4-9CD6-0A04080EA9B4}"/>
              </a:ext>
            </a:extLst>
          </p:cNvPr>
          <p:cNvSpPr/>
          <p:nvPr userDrawn="1"/>
        </p:nvSpPr>
        <p:spPr>
          <a:xfrm>
            <a:off x="387900" y="6538526"/>
            <a:ext cx="8756100" cy="10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nvGrpSpPr>
          <p:cNvPr id="13" name="Gruppieren 12">
            <a:extLst>
              <a:ext uri="{FF2B5EF4-FFF2-40B4-BE49-F238E27FC236}">
                <a16:creationId xmlns:a16="http://schemas.microsoft.com/office/drawing/2014/main" id="{594ED806-CB19-40CC-A79A-590CC1E2001C}"/>
              </a:ext>
            </a:extLst>
          </p:cNvPr>
          <p:cNvGrpSpPr/>
          <p:nvPr userDrawn="1"/>
        </p:nvGrpSpPr>
        <p:grpSpPr>
          <a:xfrm>
            <a:off x="-292893" y="160153"/>
            <a:ext cx="250031" cy="136812"/>
            <a:chOff x="-133350" y="2711163"/>
            <a:chExt cx="333375" cy="136812"/>
          </a:xfrm>
        </p:grpSpPr>
        <p:cxnSp>
          <p:nvCxnSpPr>
            <p:cNvPr id="10" name="Gerader Verbinder 9">
              <a:extLst>
                <a:ext uri="{FF2B5EF4-FFF2-40B4-BE49-F238E27FC236}">
                  <a16:creationId xmlns:a16="http://schemas.microsoft.com/office/drawing/2014/main" id="{4AAF1C65-9B2D-4CC2-AC17-D265DC4D7332}"/>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1A82F2D7-59C8-4661-B851-DC008AA6297D}"/>
                </a:ext>
              </a:extLst>
            </p:cNvPr>
            <p:cNvSpPr txBox="1"/>
            <p:nvPr userDrawn="1"/>
          </p:nvSpPr>
          <p:spPr>
            <a:xfrm>
              <a:off x="-95973"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08,70</a:t>
              </a:r>
            </a:p>
          </p:txBody>
        </p:sp>
      </p:grpSp>
      <p:grpSp>
        <p:nvGrpSpPr>
          <p:cNvPr id="15" name="Gruppieren 14">
            <a:extLst>
              <a:ext uri="{FF2B5EF4-FFF2-40B4-BE49-F238E27FC236}">
                <a16:creationId xmlns:a16="http://schemas.microsoft.com/office/drawing/2014/main" id="{211FD6C4-2ACB-4F36-A3BA-68BAE793E096}"/>
              </a:ext>
            </a:extLst>
          </p:cNvPr>
          <p:cNvGrpSpPr/>
          <p:nvPr userDrawn="1"/>
        </p:nvGrpSpPr>
        <p:grpSpPr>
          <a:xfrm>
            <a:off x="-292893" y="1131703"/>
            <a:ext cx="250031" cy="136812"/>
            <a:chOff x="-133350" y="2711163"/>
            <a:chExt cx="333375" cy="136812"/>
          </a:xfrm>
        </p:grpSpPr>
        <p:cxnSp>
          <p:nvCxnSpPr>
            <p:cNvPr id="16" name="Gerader Verbinder 15">
              <a:extLst>
                <a:ext uri="{FF2B5EF4-FFF2-40B4-BE49-F238E27FC236}">
                  <a16:creationId xmlns:a16="http://schemas.microsoft.com/office/drawing/2014/main" id="{779170BC-C4E0-4FC8-93EA-CB17C932729F}"/>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6CF57888-5707-459D-94AC-235CE0EBEDD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06,00</a:t>
              </a:r>
            </a:p>
          </p:txBody>
        </p:sp>
      </p:grpSp>
      <p:grpSp>
        <p:nvGrpSpPr>
          <p:cNvPr id="18" name="Gruppieren 17">
            <a:extLst>
              <a:ext uri="{FF2B5EF4-FFF2-40B4-BE49-F238E27FC236}">
                <a16:creationId xmlns:a16="http://schemas.microsoft.com/office/drawing/2014/main" id="{503014F4-59EC-4961-A29D-259A33C423B3}"/>
              </a:ext>
            </a:extLst>
          </p:cNvPr>
          <p:cNvGrpSpPr/>
          <p:nvPr userDrawn="1"/>
        </p:nvGrpSpPr>
        <p:grpSpPr>
          <a:xfrm>
            <a:off x="-292893" y="1491963"/>
            <a:ext cx="250031" cy="136812"/>
            <a:chOff x="-133350" y="2711163"/>
            <a:chExt cx="333375" cy="136812"/>
          </a:xfrm>
        </p:grpSpPr>
        <p:cxnSp>
          <p:nvCxnSpPr>
            <p:cNvPr id="19" name="Gerader Verbinder 18">
              <a:extLst>
                <a:ext uri="{FF2B5EF4-FFF2-40B4-BE49-F238E27FC236}">
                  <a16:creationId xmlns:a16="http://schemas.microsoft.com/office/drawing/2014/main" id="{BD8E14DC-3898-4BA1-91EA-46ADC917A58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61BB5C6B-8FE1-44A4-AE66-C1DB01AE301C}"/>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05,00</a:t>
              </a:r>
            </a:p>
          </p:txBody>
        </p:sp>
      </p:grpSp>
      <p:grpSp>
        <p:nvGrpSpPr>
          <p:cNvPr id="21" name="Gruppieren 20">
            <a:extLst>
              <a:ext uri="{FF2B5EF4-FFF2-40B4-BE49-F238E27FC236}">
                <a16:creationId xmlns:a16="http://schemas.microsoft.com/office/drawing/2014/main" id="{B9991022-C87B-4402-BF68-CD3ED59D5D85}"/>
              </a:ext>
            </a:extLst>
          </p:cNvPr>
          <p:cNvGrpSpPr/>
          <p:nvPr userDrawn="1"/>
        </p:nvGrpSpPr>
        <p:grpSpPr>
          <a:xfrm>
            <a:off x="-292893" y="3292188"/>
            <a:ext cx="250031" cy="136812"/>
            <a:chOff x="-133350" y="2711163"/>
            <a:chExt cx="333375" cy="136812"/>
          </a:xfrm>
        </p:grpSpPr>
        <p:cxnSp>
          <p:nvCxnSpPr>
            <p:cNvPr id="22" name="Gerader Verbinder 21">
              <a:extLst>
                <a:ext uri="{FF2B5EF4-FFF2-40B4-BE49-F238E27FC236}">
                  <a16:creationId xmlns:a16="http://schemas.microsoft.com/office/drawing/2014/main" id="{439873FE-8996-424A-94FE-EEEEC0A7B6CA}"/>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A04C5416-0A35-4C8C-8975-2F5057F69C48}"/>
                </a:ext>
              </a:extLst>
            </p:cNvPr>
            <p:cNvSpPr txBox="1"/>
            <p:nvPr userDrawn="1"/>
          </p:nvSpPr>
          <p:spPr>
            <a:xfrm>
              <a:off x="-95971"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00,00</a:t>
              </a:r>
            </a:p>
          </p:txBody>
        </p:sp>
      </p:grpSp>
      <p:grpSp>
        <p:nvGrpSpPr>
          <p:cNvPr id="24" name="Gruppieren 23">
            <a:extLst>
              <a:ext uri="{FF2B5EF4-FFF2-40B4-BE49-F238E27FC236}">
                <a16:creationId xmlns:a16="http://schemas.microsoft.com/office/drawing/2014/main" id="{FF9A881D-D6E0-4814-9AA3-AAF6697A620E}"/>
              </a:ext>
            </a:extLst>
          </p:cNvPr>
          <p:cNvGrpSpPr/>
          <p:nvPr userDrawn="1"/>
        </p:nvGrpSpPr>
        <p:grpSpPr>
          <a:xfrm>
            <a:off x="-292893" y="6063963"/>
            <a:ext cx="250031" cy="136812"/>
            <a:chOff x="-133350" y="2711163"/>
            <a:chExt cx="333375" cy="136812"/>
          </a:xfrm>
        </p:grpSpPr>
        <p:cxnSp>
          <p:nvCxnSpPr>
            <p:cNvPr id="25" name="Gerader Verbinder 24">
              <a:extLst>
                <a:ext uri="{FF2B5EF4-FFF2-40B4-BE49-F238E27FC236}">
                  <a16:creationId xmlns:a16="http://schemas.microsoft.com/office/drawing/2014/main" id="{7ECA5DFD-01F8-49BC-9DE9-EE577F9B403B}"/>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feld 25">
              <a:extLst>
                <a:ext uri="{FF2B5EF4-FFF2-40B4-BE49-F238E27FC236}">
                  <a16:creationId xmlns:a16="http://schemas.microsoft.com/office/drawing/2014/main" id="{0348451A-09A8-4D76-AA86-13CB9E640770}"/>
                </a:ext>
              </a:extLst>
            </p:cNvPr>
            <p:cNvSpPr txBox="1"/>
            <p:nvPr userDrawn="1"/>
          </p:nvSpPr>
          <p:spPr>
            <a:xfrm>
              <a:off x="-95970"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07,70</a:t>
              </a:r>
            </a:p>
          </p:txBody>
        </p:sp>
      </p:grpSp>
      <p:grpSp>
        <p:nvGrpSpPr>
          <p:cNvPr id="27" name="Gruppieren 26">
            <a:extLst>
              <a:ext uri="{FF2B5EF4-FFF2-40B4-BE49-F238E27FC236}">
                <a16:creationId xmlns:a16="http://schemas.microsoft.com/office/drawing/2014/main" id="{324DF2EB-9047-4DDA-A12A-4BAC4962F78F}"/>
              </a:ext>
            </a:extLst>
          </p:cNvPr>
          <p:cNvGrpSpPr/>
          <p:nvPr userDrawn="1"/>
        </p:nvGrpSpPr>
        <p:grpSpPr>
          <a:xfrm>
            <a:off x="-292893" y="6495763"/>
            <a:ext cx="250031" cy="136812"/>
            <a:chOff x="-133350" y="2711163"/>
            <a:chExt cx="333375" cy="136812"/>
          </a:xfrm>
        </p:grpSpPr>
        <p:cxnSp>
          <p:nvCxnSpPr>
            <p:cNvPr id="28" name="Gerader Verbinder 27">
              <a:extLst>
                <a:ext uri="{FF2B5EF4-FFF2-40B4-BE49-F238E27FC236}">
                  <a16:creationId xmlns:a16="http://schemas.microsoft.com/office/drawing/2014/main" id="{690A038D-AD14-4251-A0A9-22A5F6713B05}"/>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feld 28">
              <a:extLst>
                <a:ext uri="{FF2B5EF4-FFF2-40B4-BE49-F238E27FC236}">
                  <a16:creationId xmlns:a16="http://schemas.microsoft.com/office/drawing/2014/main" id="{9E3D1027-C73A-4F88-AB8D-55680AB053E7}"/>
                </a:ext>
              </a:extLst>
            </p:cNvPr>
            <p:cNvSpPr txBox="1"/>
            <p:nvPr userDrawn="1"/>
          </p:nvSpPr>
          <p:spPr>
            <a:xfrm>
              <a:off x="-95969" y="2711163"/>
              <a:ext cx="258619" cy="93680"/>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08,90</a:t>
              </a:r>
            </a:p>
          </p:txBody>
        </p:sp>
      </p:grpSp>
      <p:grpSp>
        <p:nvGrpSpPr>
          <p:cNvPr id="30" name="Gruppieren 29">
            <a:extLst>
              <a:ext uri="{FF2B5EF4-FFF2-40B4-BE49-F238E27FC236}">
                <a16:creationId xmlns:a16="http://schemas.microsoft.com/office/drawing/2014/main" id="{B6244944-3F97-4474-9D4A-3D31BFBC3DF9}"/>
              </a:ext>
            </a:extLst>
          </p:cNvPr>
          <p:cNvGrpSpPr/>
          <p:nvPr userDrawn="1"/>
        </p:nvGrpSpPr>
        <p:grpSpPr>
          <a:xfrm rot="16200000">
            <a:off x="169567" y="-282035"/>
            <a:ext cx="333375" cy="102606"/>
            <a:chOff x="-133350" y="2711167"/>
            <a:chExt cx="333375" cy="136808"/>
          </a:xfrm>
        </p:grpSpPr>
        <p:cxnSp>
          <p:nvCxnSpPr>
            <p:cNvPr id="31" name="Gerader Verbinder 30">
              <a:extLst>
                <a:ext uri="{FF2B5EF4-FFF2-40B4-BE49-F238E27FC236}">
                  <a16:creationId xmlns:a16="http://schemas.microsoft.com/office/drawing/2014/main" id="{97182CE3-E874-4552-B5B3-4076C9908904}"/>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DFE6B92B-AC01-4482-A6E7-400EF0E7F9ED}"/>
                </a:ext>
              </a:extLst>
            </p:cNvPr>
            <p:cNvSpPr txBox="1"/>
            <p:nvPr userDrawn="1"/>
          </p:nvSpPr>
          <p:spPr>
            <a:xfrm>
              <a:off x="-63646" y="2711167"/>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grpSp>
        <p:nvGrpSpPr>
          <p:cNvPr id="33" name="Gruppieren 32">
            <a:extLst>
              <a:ext uri="{FF2B5EF4-FFF2-40B4-BE49-F238E27FC236}">
                <a16:creationId xmlns:a16="http://schemas.microsoft.com/office/drawing/2014/main" id="{5EC5B3E5-86C1-4027-A74F-789345DFA684}"/>
              </a:ext>
            </a:extLst>
          </p:cNvPr>
          <p:cNvGrpSpPr/>
          <p:nvPr userDrawn="1"/>
        </p:nvGrpSpPr>
        <p:grpSpPr>
          <a:xfrm rot="16200000">
            <a:off x="4273057" y="-282036"/>
            <a:ext cx="333375" cy="102603"/>
            <a:chOff x="-133350" y="2711171"/>
            <a:chExt cx="333375" cy="136804"/>
          </a:xfrm>
        </p:grpSpPr>
        <p:cxnSp>
          <p:nvCxnSpPr>
            <p:cNvPr id="34" name="Gerader Verbinder 33">
              <a:extLst>
                <a:ext uri="{FF2B5EF4-FFF2-40B4-BE49-F238E27FC236}">
                  <a16:creationId xmlns:a16="http://schemas.microsoft.com/office/drawing/2014/main" id="{7B62256D-25C9-4899-8A3A-7970EB4706F6}"/>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id="{29A2699B-FFE8-4320-BD7A-68D214D9A58B}"/>
                </a:ext>
              </a:extLst>
            </p:cNvPr>
            <p:cNvSpPr txBox="1"/>
            <p:nvPr userDrawn="1"/>
          </p:nvSpPr>
          <p:spPr>
            <a:xfrm>
              <a:off x="-63643" y="271117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grpSp>
        <p:nvGrpSpPr>
          <p:cNvPr id="14" name="Gruppieren 13">
            <a:extLst>
              <a:ext uri="{FF2B5EF4-FFF2-40B4-BE49-F238E27FC236}">
                <a16:creationId xmlns:a16="http://schemas.microsoft.com/office/drawing/2014/main" id="{11A9EBBA-C118-4592-8B41-99FA797C19C4}"/>
              </a:ext>
            </a:extLst>
          </p:cNvPr>
          <p:cNvGrpSpPr/>
          <p:nvPr userDrawn="1"/>
        </p:nvGrpSpPr>
        <p:grpSpPr>
          <a:xfrm>
            <a:off x="4652949" y="-397424"/>
            <a:ext cx="93680" cy="333375"/>
            <a:chOff x="6416679" y="-397424"/>
            <a:chExt cx="124907" cy="333375"/>
          </a:xfrm>
        </p:grpSpPr>
        <p:cxnSp>
          <p:nvCxnSpPr>
            <p:cNvPr id="37" name="Gerader Verbinder 36">
              <a:extLst>
                <a:ext uri="{FF2B5EF4-FFF2-40B4-BE49-F238E27FC236}">
                  <a16:creationId xmlns:a16="http://schemas.microsoft.com/office/drawing/2014/main" id="{45C123C4-4121-4372-95DF-DC232FC6A3E1}"/>
                </a:ext>
              </a:extLst>
            </p:cNvPr>
            <p:cNvCxnSpPr>
              <a:cxnSpLocks/>
            </p:cNvCxnSpPr>
            <p:nvPr userDrawn="1"/>
          </p:nvCxnSpPr>
          <p:spPr>
            <a:xfrm rot="16200000">
              <a:off x="624999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Textfeld 37">
              <a:extLst>
                <a:ext uri="{FF2B5EF4-FFF2-40B4-BE49-F238E27FC236}">
                  <a16:creationId xmlns:a16="http://schemas.microsoft.com/office/drawing/2014/main" id="{10C304B0-38F3-48B3-A23F-BE3EEAF774D6}"/>
                </a:ext>
              </a:extLst>
            </p:cNvPr>
            <p:cNvSpPr txBox="1"/>
            <p:nvPr userDrawn="1"/>
          </p:nvSpPr>
          <p:spPr>
            <a:xfrm rot="16200000">
              <a:off x="6382151" y="-293191"/>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00,30</a:t>
              </a:r>
            </a:p>
          </p:txBody>
        </p:sp>
      </p:grpSp>
      <p:cxnSp>
        <p:nvCxnSpPr>
          <p:cNvPr id="40" name="Gerader Verbinder 39">
            <a:extLst>
              <a:ext uri="{FF2B5EF4-FFF2-40B4-BE49-F238E27FC236}">
                <a16:creationId xmlns:a16="http://schemas.microsoft.com/office/drawing/2014/main" id="{EA609601-D94C-4D05-A7EF-EBA9D6ACA000}"/>
              </a:ext>
            </a:extLst>
          </p:cNvPr>
          <p:cNvCxnSpPr>
            <a:cxnSpLocks/>
          </p:cNvCxnSpPr>
          <p:nvPr userDrawn="1"/>
        </p:nvCxnSpPr>
        <p:spPr>
          <a:xfrm rot="16200000">
            <a:off x="4405313" y="-230736"/>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1" name="Gruppieren 40">
            <a:extLst>
              <a:ext uri="{FF2B5EF4-FFF2-40B4-BE49-F238E27FC236}">
                <a16:creationId xmlns:a16="http://schemas.microsoft.com/office/drawing/2014/main" id="{E2CEB042-C849-4BE4-A0F0-03828777E713}"/>
              </a:ext>
            </a:extLst>
          </p:cNvPr>
          <p:cNvGrpSpPr/>
          <p:nvPr userDrawn="1"/>
        </p:nvGrpSpPr>
        <p:grpSpPr>
          <a:xfrm rot="16200000">
            <a:off x="8543829" y="-282039"/>
            <a:ext cx="333375" cy="102600"/>
            <a:chOff x="-133350" y="2711175"/>
            <a:chExt cx="333375" cy="136800"/>
          </a:xfrm>
        </p:grpSpPr>
        <p:cxnSp>
          <p:nvCxnSpPr>
            <p:cNvPr id="42" name="Gerader Verbinder 41">
              <a:extLst>
                <a:ext uri="{FF2B5EF4-FFF2-40B4-BE49-F238E27FC236}">
                  <a16:creationId xmlns:a16="http://schemas.microsoft.com/office/drawing/2014/main" id="{A58E387D-7C2C-4001-94B6-8372A7A13059}"/>
                </a:ext>
              </a:extLst>
            </p:cNvPr>
            <p:cNvCxnSpPr>
              <a:cxnSpLocks/>
            </p:cNvCxnSpPr>
            <p:nvPr userDrawn="1"/>
          </p:nvCxnSpPr>
          <p:spPr>
            <a:xfrm>
              <a:off x="-133350" y="2847975"/>
              <a:ext cx="33337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Textfeld 42">
              <a:extLst>
                <a:ext uri="{FF2B5EF4-FFF2-40B4-BE49-F238E27FC236}">
                  <a16:creationId xmlns:a16="http://schemas.microsoft.com/office/drawing/2014/main" id="{29EC0E69-66B7-4E97-B0AC-9CFA0DDEC604}"/>
                </a:ext>
              </a:extLst>
            </p:cNvPr>
            <p:cNvSpPr txBox="1"/>
            <p:nvPr userDrawn="1"/>
          </p:nvSpPr>
          <p:spPr>
            <a:xfrm>
              <a:off x="-63640" y="2711175"/>
              <a:ext cx="193964" cy="124907"/>
            </a:xfrm>
            <a:prstGeom prst="rect">
              <a:avLst/>
            </a:prstGeom>
            <a:noFill/>
          </p:spPr>
          <p:txBody>
            <a:bodyPr wrap="none" lIns="0" tIns="0" rIns="0" bIns="0" rtlCol="0">
              <a:spAutoFit/>
            </a:bodyPr>
            <a:lstStyle/>
            <a:p>
              <a:pPr marL="0" marR="0" indent="0" algn="ctr" defTabSz="685800" rtl="0" eaLnBrk="1" fontAlgn="auto" latinLnBrk="0" hangingPunct="1">
                <a:lnSpc>
                  <a:spcPct val="110000"/>
                </a:lnSpc>
                <a:spcBef>
                  <a:spcPts val="0"/>
                </a:spcBef>
                <a:spcAft>
                  <a:spcPts val="900"/>
                </a:spcAft>
                <a:buClrTx/>
                <a:buSzTx/>
                <a:buFont typeface="Arial" panose="020B0604020202020204" pitchFamily="34" charset="0"/>
                <a:buNone/>
                <a:tabLst/>
              </a:pPr>
              <a:r>
                <a:rPr kumimoji="0" lang="de-DE" sz="600" b="0" i="0" u="none" strike="noStrike" kern="1200" cap="none" spc="0" normalizeH="0" baseline="0" noProof="0" dirty="0">
                  <a:ln>
                    <a:noFill/>
                  </a:ln>
                  <a:solidFill>
                    <a:schemeClr val="accent6"/>
                  </a:solidFill>
                  <a:effectLst/>
                  <a:uLnTx/>
                  <a:uFillTx/>
                  <a:latin typeface="Arial"/>
                  <a:ea typeface="+mn-ea"/>
                  <a:cs typeface="+mn-cs"/>
                </a:rPr>
                <a:t>15,50</a:t>
              </a:r>
            </a:p>
          </p:txBody>
        </p:sp>
      </p:grpSp>
      <p:sp>
        <p:nvSpPr>
          <p:cNvPr id="45" name="Freihandform: Form 44">
            <a:extLst>
              <a:ext uri="{FF2B5EF4-FFF2-40B4-BE49-F238E27FC236}">
                <a16:creationId xmlns:a16="http://schemas.microsoft.com/office/drawing/2014/main" id="{B2C10A69-04FD-4A02-BC9B-D183FF84577D}"/>
              </a:ext>
            </a:extLst>
          </p:cNvPr>
          <p:cNvSpPr>
            <a:spLocks noChangeAspect="1"/>
          </p:cNvSpPr>
          <p:nvPr userDrawn="1"/>
        </p:nvSpPr>
        <p:spPr>
          <a:xfrm>
            <a:off x="7947048" y="299347"/>
            <a:ext cx="810000" cy="309246"/>
          </a:xfrm>
          <a:custGeom>
            <a:avLst/>
            <a:gdLst>
              <a:gd name="connsiteX0" fmla="*/ 0 w 4797018"/>
              <a:gd name="connsiteY0" fmla="*/ 170736 h 1831428"/>
              <a:gd name="connsiteX1" fmla="*/ 92812 w 4797018"/>
              <a:gd name="connsiteY1" fmla="*/ 77924 h 1831428"/>
              <a:gd name="connsiteX2" fmla="*/ 92812 w 4797018"/>
              <a:gd name="connsiteY2" fmla="*/ 1763373 h 1831428"/>
              <a:gd name="connsiteX3" fmla="*/ 0 w 4797018"/>
              <a:gd name="connsiteY3" fmla="*/ 1763373 h 1831428"/>
              <a:gd name="connsiteX4" fmla="*/ 0 w 4797018"/>
              <a:gd name="connsiteY4" fmla="*/ 170736 h 1831428"/>
              <a:gd name="connsiteX5" fmla="*/ 278425 w 4797018"/>
              <a:gd name="connsiteY5" fmla="*/ 92812 h 1831428"/>
              <a:gd name="connsiteX6" fmla="*/ 1392136 w 4797018"/>
              <a:gd name="connsiteY6" fmla="*/ 92812 h 1831428"/>
              <a:gd name="connsiteX7" fmla="*/ 1392136 w 4797018"/>
              <a:gd name="connsiteY7" fmla="*/ 0 h 1831428"/>
              <a:gd name="connsiteX8" fmla="*/ 185614 w 4797018"/>
              <a:gd name="connsiteY8" fmla="*/ 0 h 1831428"/>
              <a:gd name="connsiteX9" fmla="*/ 185614 w 4797018"/>
              <a:gd name="connsiteY9" fmla="*/ 1113701 h 1831428"/>
              <a:gd name="connsiteX10" fmla="*/ 1210723 w 4797018"/>
              <a:gd name="connsiteY10" fmla="*/ 1113701 h 1831428"/>
              <a:gd name="connsiteX11" fmla="*/ 1210723 w 4797018"/>
              <a:gd name="connsiteY11" fmla="*/ 1020899 h 1831428"/>
              <a:gd name="connsiteX12" fmla="*/ 278425 w 4797018"/>
              <a:gd name="connsiteY12" fmla="*/ 1020899 h 1831428"/>
              <a:gd name="connsiteX13" fmla="*/ 278425 w 4797018"/>
              <a:gd name="connsiteY13" fmla="*/ 92812 h 1831428"/>
              <a:gd name="connsiteX14" fmla="*/ 1350464 w 4797018"/>
              <a:gd name="connsiteY14" fmla="*/ 835285 h 1831428"/>
              <a:gd name="connsiteX15" fmla="*/ 464048 w 4797018"/>
              <a:gd name="connsiteY15" fmla="*/ 835285 h 1831428"/>
              <a:gd name="connsiteX16" fmla="*/ 464048 w 4797018"/>
              <a:gd name="connsiteY16" fmla="*/ 464048 h 1831428"/>
              <a:gd name="connsiteX17" fmla="*/ 1222124 w 4797018"/>
              <a:gd name="connsiteY17" fmla="*/ 464048 h 1831428"/>
              <a:gd name="connsiteX18" fmla="*/ 1314926 w 4797018"/>
              <a:gd name="connsiteY18" fmla="*/ 371237 h 1831428"/>
              <a:gd name="connsiteX19" fmla="*/ 464048 w 4797018"/>
              <a:gd name="connsiteY19" fmla="*/ 371237 h 1831428"/>
              <a:gd name="connsiteX20" fmla="*/ 464048 w 4797018"/>
              <a:gd name="connsiteY20" fmla="*/ 278425 h 1831428"/>
              <a:gd name="connsiteX21" fmla="*/ 1392146 w 4797018"/>
              <a:gd name="connsiteY21" fmla="*/ 278425 h 1831428"/>
              <a:gd name="connsiteX22" fmla="*/ 1392146 w 4797018"/>
              <a:gd name="connsiteY22" fmla="*/ 185614 h 1831428"/>
              <a:gd name="connsiteX23" fmla="*/ 371237 w 4797018"/>
              <a:gd name="connsiteY23" fmla="*/ 185614 h 1831428"/>
              <a:gd name="connsiteX24" fmla="*/ 371237 w 4797018"/>
              <a:gd name="connsiteY24" fmla="*/ 928087 h 1831428"/>
              <a:gd name="connsiteX25" fmla="*/ 1258872 w 4797018"/>
              <a:gd name="connsiteY25" fmla="*/ 928087 h 1831428"/>
              <a:gd name="connsiteX26" fmla="*/ 1350464 w 4797018"/>
              <a:gd name="connsiteY26" fmla="*/ 835285 h 1831428"/>
              <a:gd name="connsiteX27" fmla="*/ 185614 w 4797018"/>
              <a:gd name="connsiteY27" fmla="*/ 1763373 h 1831428"/>
              <a:gd name="connsiteX28" fmla="*/ 278425 w 4797018"/>
              <a:gd name="connsiteY28" fmla="*/ 1763373 h 1831428"/>
              <a:gd name="connsiteX29" fmla="*/ 278425 w 4797018"/>
              <a:gd name="connsiteY29" fmla="*/ 1299324 h 1831428"/>
              <a:gd name="connsiteX30" fmla="*/ 371237 w 4797018"/>
              <a:gd name="connsiteY30" fmla="*/ 1299324 h 1831428"/>
              <a:gd name="connsiteX31" fmla="*/ 371237 w 4797018"/>
              <a:gd name="connsiteY31" fmla="*/ 1685449 h 1831428"/>
              <a:gd name="connsiteX32" fmla="*/ 464039 w 4797018"/>
              <a:gd name="connsiteY32" fmla="*/ 1592647 h 1831428"/>
              <a:gd name="connsiteX33" fmla="*/ 464039 w 4797018"/>
              <a:gd name="connsiteY33" fmla="*/ 1299324 h 1831428"/>
              <a:gd name="connsiteX34" fmla="*/ 1210723 w 4797018"/>
              <a:gd name="connsiteY34" fmla="*/ 1299324 h 1831428"/>
              <a:gd name="connsiteX35" fmla="*/ 1210723 w 4797018"/>
              <a:gd name="connsiteY35" fmla="*/ 1206522 h 1831428"/>
              <a:gd name="connsiteX36" fmla="*/ 185614 w 4797018"/>
              <a:gd name="connsiteY36" fmla="*/ 1206522 h 1831428"/>
              <a:gd name="connsiteX37" fmla="*/ 185614 w 4797018"/>
              <a:gd name="connsiteY37" fmla="*/ 1763373 h 1831428"/>
              <a:gd name="connsiteX38" fmla="*/ 4704207 w 4797018"/>
              <a:gd name="connsiteY38" fmla="*/ 0 h 1831428"/>
              <a:gd name="connsiteX39" fmla="*/ 4704207 w 4797018"/>
              <a:gd name="connsiteY39" fmla="*/ 1067314 h 1831428"/>
              <a:gd name="connsiteX40" fmla="*/ 4334837 w 4797018"/>
              <a:gd name="connsiteY40" fmla="*/ 1692688 h 1831428"/>
              <a:gd name="connsiteX41" fmla="*/ 4332742 w 4797018"/>
              <a:gd name="connsiteY41" fmla="*/ 1689954 h 1831428"/>
              <a:gd name="connsiteX42" fmla="*/ 4611405 w 4797018"/>
              <a:gd name="connsiteY42" fmla="*/ 1158564 h 1831428"/>
              <a:gd name="connsiteX43" fmla="*/ 4611405 w 4797018"/>
              <a:gd name="connsiteY43" fmla="*/ 0 h 1831428"/>
              <a:gd name="connsiteX44" fmla="*/ 4518594 w 4797018"/>
              <a:gd name="connsiteY44" fmla="*/ 0 h 1831428"/>
              <a:gd name="connsiteX45" fmla="*/ 4518594 w 4797018"/>
              <a:gd name="connsiteY45" fmla="*/ 1157021 h 1831428"/>
              <a:gd name="connsiteX46" fmla="*/ 3915337 w 4797018"/>
              <a:gd name="connsiteY46" fmla="*/ 1740170 h 1831428"/>
              <a:gd name="connsiteX47" fmla="*/ 3312081 w 4797018"/>
              <a:gd name="connsiteY47" fmla="*/ 1157021 h 1831428"/>
              <a:gd name="connsiteX48" fmla="*/ 3312081 w 4797018"/>
              <a:gd name="connsiteY48" fmla="*/ 77924 h 1831428"/>
              <a:gd name="connsiteX49" fmla="*/ 3219269 w 4797018"/>
              <a:gd name="connsiteY49" fmla="*/ 170736 h 1831428"/>
              <a:gd name="connsiteX50" fmla="*/ 3219269 w 4797018"/>
              <a:gd name="connsiteY50" fmla="*/ 1158564 h 1831428"/>
              <a:gd name="connsiteX51" fmla="*/ 3915337 w 4797018"/>
              <a:gd name="connsiteY51" fmla="*/ 1831429 h 1831428"/>
              <a:gd name="connsiteX52" fmla="*/ 4008139 w 4797018"/>
              <a:gd name="connsiteY52" fmla="*/ 1831429 h 1831428"/>
              <a:gd name="connsiteX53" fmla="*/ 4797019 w 4797018"/>
              <a:gd name="connsiteY53" fmla="*/ 1068667 h 1831428"/>
              <a:gd name="connsiteX54" fmla="*/ 4797019 w 4797018"/>
              <a:gd name="connsiteY54" fmla="*/ 0 h 1831428"/>
              <a:gd name="connsiteX55" fmla="*/ 4704207 w 4797018"/>
              <a:gd name="connsiteY55" fmla="*/ 0 h 1831428"/>
              <a:gd name="connsiteX56" fmla="*/ 3915328 w 4797018"/>
              <a:gd name="connsiteY56" fmla="*/ 1647358 h 1831428"/>
              <a:gd name="connsiteX57" fmla="*/ 4425773 w 4797018"/>
              <a:gd name="connsiteY57" fmla="*/ 1157021 h 1831428"/>
              <a:gd name="connsiteX58" fmla="*/ 4425782 w 4797018"/>
              <a:gd name="connsiteY58" fmla="*/ 1157021 h 1831428"/>
              <a:gd name="connsiteX59" fmla="*/ 4425782 w 4797018"/>
              <a:gd name="connsiteY59" fmla="*/ 77924 h 1831428"/>
              <a:gd name="connsiteX60" fmla="*/ 4332970 w 4797018"/>
              <a:gd name="connsiteY60" fmla="*/ 170736 h 1831428"/>
              <a:gd name="connsiteX61" fmla="*/ 4332970 w 4797018"/>
              <a:gd name="connsiteY61" fmla="*/ 1067305 h 1831428"/>
              <a:gd name="connsiteX62" fmla="*/ 4008130 w 4797018"/>
              <a:gd name="connsiteY62" fmla="*/ 1368933 h 1831428"/>
              <a:gd name="connsiteX63" fmla="*/ 3683298 w 4797018"/>
              <a:gd name="connsiteY63" fmla="*/ 1067305 h 1831428"/>
              <a:gd name="connsiteX64" fmla="*/ 3683289 w 4797018"/>
              <a:gd name="connsiteY64" fmla="*/ 0 h 1831428"/>
              <a:gd name="connsiteX65" fmla="*/ 3590487 w 4797018"/>
              <a:gd name="connsiteY65" fmla="*/ 0 h 1831428"/>
              <a:gd name="connsiteX66" fmla="*/ 3590487 w 4797018"/>
              <a:gd name="connsiteY66" fmla="*/ 1067305 h 1831428"/>
              <a:gd name="connsiteX67" fmla="*/ 4008130 w 4797018"/>
              <a:gd name="connsiteY67" fmla="*/ 1461745 h 1831428"/>
              <a:gd name="connsiteX68" fmla="*/ 4294699 w 4797018"/>
              <a:gd name="connsiteY68" fmla="*/ 1333129 h 1831428"/>
              <a:gd name="connsiteX69" fmla="*/ 4296785 w 4797018"/>
              <a:gd name="connsiteY69" fmla="*/ 1335862 h 1831428"/>
              <a:gd name="connsiteX70" fmla="*/ 3915328 w 4797018"/>
              <a:gd name="connsiteY70" fmla="*/ 1554556 h 1831428"/>
              <a:gd name="connsiteX71" fmla="*/ 3497742 w 4797018"/>
              <a:gd name="connsiteY71" fmla="*/ 1160116 h 1831428"/>
              <a:gd name="connsiteX72" fmla="*/ 3497685 w 4797018"/>
              <a:gd name="connsiteY72" fmla="*/ 1160116 h 1831428"/>
              <a:gd name="connsiteX73" fmla="*/ 3497685 w 4797018"/>
              <a:gd name="connsiteY73" fmla="*/ 0 h 1831428"/>
              <a:gd name="connsiteX74" fmla="*/ 3404873 w 4797018"/>
              <a:gd name="connsiteY74" fmla="*/ 0 h 1831428"/>
              <a:gd name="connsiteX75" fmla="*/ 3404873 w 4797018"/>
              <a:gd name="connsiteY75" fmla="*/ 1160107 h 1831428"/>
              <a:gd name="connsiteX76" fmla="*/ 3404921 w 4797018"/>
              <a:gd name="connsiteY76" fmla="*/ 1160107 h 1831428"/>
              <a:gd name="connsiteX77" fmla="*/ 3915328 w 4797018"/>
              <a:gd name="connsiteY77" fmla="*/ 1647358 h 1831428"/>
              <a:gd name="connsiteX78" fmla="*/ 1852984 w 4797018"/>
              <a:gd name="connsiteY78" fmla="*/ 1206522 h 1831428"/>
              <a:gd name="connsiteX79" fmla="*/ 1618288 w 4797018"/>
              <a:gd name="connsiteY79" fmla="*/ 1763373 h 1831428"/>
              <a:gd name="connsiteX80" fmla="*/ 1711119 w 4797018"/>
              <a:gd name="connsiteY80" fmla="*/ 1763363 h 1831428"/>
              <a:gd name="connsiteX81" fmla="*/ 1711100 w 4797018"/>
              <a:gd name="connsiteY81" fmla="*/ 1763373 h 1831428"/>
              <a:gd name="connsiteX82" fmla="*/ 1711119 w 4797018"/>
              <a:gd name="connsiteY82" fmla="*/ 1763373 h 1831428"/>
              <a:gd name="connsiteX83" fmla="*/ 1828448 w 4797018"/>
              <a:gd name="connsiteY83" fmla="*/ 1484948 h 1831428"/>
              <a:gd name="connsiteX84" fmla="*/ 2614774 w 4797018"/>
              <a:gd name="connsiteY84" fmla="*/ 1484948 h 1831428"/>
              <a:gd name="connsiteX85" fmla="*/ 2732018 w 4797018"/>
              <a:gd name="connsiteY85" fmla="*/ 1763373 h 1831428"/>
              <a:gd name="connsiteX86" fmla="*/ 2824820 w 4797018"/>
              <a:gd name="connsiteY86" fmla="*/ 1763373 h 1831428"/>
              <a:gd name="connsiteX87" fmla="*/ 2668515 w 4797018"/>
              <a:gd name="connsiteY87" fmla="*/ 1392136 h 1831428"/>
              <a:gd name="connsiteX88" fmla="*/ 1867567 w 4797018"/>
              <a:gd name="connsiteY88" fmla="*/ 1392136 h 1831428"/>
              <a:gd name="connsiteX89" fmla="*/ 1906676 w 4797018"/>
              <a:gd name="connsiteY89" fmla="*/ 1299324 h 1831428"/>
              <a:gd name="connsiteX90" fmla="*/ 2722236 w 4797018"/>
              <a:gd name="connsiteY90" fmla="*/ 1299324 h 1831428"/>
              <a:gd name="connsiteX91" fmla="*/ 2917632 w 4797018"/>
              <a:gd name="connsiteY91" fmla="*/ 1763373 h 1831428"/>
              <a:gd name="connsiteX92" fmla="*/ 3010443 w 4797018"/>
              <a:gd name="connsiteY92" fmla="*/ 1763373 h 1831428"/>
              <a:gd name="connsiteX93" fmla="*/ 2775976 w 4797018"/>
              <a:gd name="connsiteY93" fmla="*/ 1206522 h 1831428"/>
              <a:gd name="connsiteX94" fmla="*/ 1852984 w 4797018"/>
              <a:gd name="connsiteY94" fmla="*/ 1206522 h 1831428"/>
              <a:gd name="connsiteX95" fmla="*/ 1989544 w 4797018"/>
              <a:gd name="connsiteY95" fmla="*/ 0 h 1831428"/>
              <a:gd name="connsiteX96" fmla="*/ 1307459 w 4797018"/>
              <a:gd name="connsiteY96" fmla="*/ 1617898 h 1831428"/>
              <a:gd name="connsiteX97" fmla="*/ 1366533 w 4797018"/>
              <a:gd name="connsiteY97" fmla="*/ 1698098 h 1831428"/>
              <a:gd name="connsiteX98" fmla="*/ 2082356 w 4797018"/>
              <a:gd name="connsiteY98" fmla="*/ 0 h 1831428"/>
              <a:gd name="connsiteX99" fmla="*/ 1989544 w 4797018"/>
              <a:gd name="connsiteY99" fmla="*/ 0 h 1831428"/>
              <a:gd name="connsiteX100" fmla="*/ 2360771 w 4797018"/>
              <a:gd name="connsiteY100" fmla="*/ 0 h 1831428"/>
              <a:gd name="connsiteX101" fmla="*/ 3075708 w 4797018"/>
              <a:gd name="connsiteY101" fmla="*/ 1698098 h 1831428"/>
              <a:gd name="connsiteX102" fmla="*/ 3134639 w 4797018"/>
              <a:gd name="connsiteY102" fmla="*/ 1617898 h 1831428"/>
              <a:gd name="connsiteX103" fmla="*/ 2453592 w 4797018"/>
              <a:gd name="connsiteY103" fmla="*/ 0 h 1831428"/>
              <a:gd name="connsiteX104" fmla="*/ 2360771 w 4797018"/>
              <a:gd name="connsiteY104" fmla="*/ 0 h 1831428"/>
              <a:gd name="connsiteX105" fmla="*/ 1799101 w 4797018"/>
              <a:gd name="connsiteY105" fmla="*/ 1113711 h 1831428"/>
              <a:gd name="connsiteX106" fmla="*/ 1524610 w 4797018"/>
              <a:gd name="connsiteY106" fmla="*/ 1763373 h 1831428"/>
              <a:gd name="connsiteX107" fmla="*/ 1431798 w 4797018"/>
              <a:gd name="connsiteY107" fmla="*/ 1763373 h 1831428"/>
              <a:gd name="connsiteX108" fmla="*/ 2128761 w 4797018"/>
              <a:gd name="connsiteY108" fmla="*/ 110195 h 1831428"/>
              <a:gd name="connsiteX109" fmla="*/ 2512219 w 4797018"/>
              <a:gd name="connsiteY109" fmla="*/ 1020899 h 1831428"/>
              <a:gd name="connsiteX110" fmla="*/ 2605021 w 4797018"/>
              <a:gd name="connsiteY110" fmla="*/ 1020899 h 1831428"/>
              <a:gd name="connsiteX111" fmla="*/ 2175158 w 4797018"/>
              <a:gd name="connsiteY111" fmla="*/ 0 h 1831428"/>
              <a:gd name="connsiteX112" fmla="*/ 2267969 w 4797018"/>
              <a:gd name="connsiteY112" fmla="*/ 0 h 1831428"/>
              <a:gd name="connsiteX113" fmla="*/ 2736895 w 4797018"/>
              <a:gd name="connsiteY113" fmla="*/ 1113701 h 1831428"/>
              <a:gd name="connsiteX114" fmla="*/ 1799101 w 4797018"/>
              <a:gd name="connsiteY114" fmla="*/ 1113701 h 1831428"/>
              <a:gd name="connsiteX115" fmla="*/ 2221802 w 4797018"/>
              <a:gd name="connsiteY115" fmla="*/ 551602 h 1831428"/>
              <a:gd name="connsiteX116" fmla="*/ 2024015 w 4797018"/>
              <a:gd name="connsiteY116" fmla="*/ 1020899 h 1831428"/>
              <a:gd name="connsiteX117" fmla="*/ 2419398 w 4797018"/>
              <a:gd name="connsiteY117" fmla="*/ 1020899 h 1831428"/>
              <a:gd name="connsiteX118" fmla="*/ 2221802 w 4797018"/>
              <a:gd name="connsiteY118" fmla="*/ 551602 h 1831428"/>
              <a:gd name="connsiteX119" fmla="*/ 1838163 w 4797018"/>
              <a:gd name="connsiteY119" fmla="*/ 1020899 h 1831428"/>
              <a:gd name="connsiteX120" fmla="*/ 1931213 w 4797018"/>
              <a:gd name="connsiteY120" fmla="*/ 1020899 h 1831428"/>
              <a:gd name="connsiteX121" fmla="*/ 2175415 w 4797018"/>
              <a:gd name="connsiteY121" fmla="*/ 441436 h 1831428"/>
              <a:gd name="connsiteX122" fmla="*/ 2128942 w 4797018"/>
              <a:gd name="connsiteY122" fmla="*/ 331070 h 1831428"/>
              <a:gd name="connsiteX123" fmla="*/ 1838163 w 4797018"/>
              <a:gd name="connsiteY123" fmla="*/ 1020899 h 183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797018" h="1831428">
                <a:moveTo>
                  <a:pt x="0" y="170736"/>
                </a:moveTo>
                <a:lnTo>
                  <a:pt x="92812" y="77924"/>
                </a:lnTo>
                <a:lnTo>
                  <a:pt x="92812" y="1763373"/>
                </a:lnTo>
                <a:lnTo>
                  <a:pt x="0" y="1763373"/>
                </a:lnTo>
                <a:lnTo>
                  <a:pt x="0" y="170736"/>
                </a:lnTo>
                <a:close/>
                <a:moveTo>
                  <a:pt x="278425" y="92812"/>
                </a:moveTo>
                <a:lnTo>
                  <a:pt x="1392136" y="92812"/>
                </a:lnTo>
                <a:lnTo>
                  <a:pt x="1392136" y="0"/>
                </a:lnTo>
                <a:lnTo>
                  <a:pt x="185614" y="0"/>
                </a:lnTo>
                <a:lnTo>
                  <a:pt x="185614" y="1113701"/>
                </a:lnTo>
                <a:lnTo>
                  <a:pt x="1210723" y="1113701"/>
                </a:lnTo>
                <a:lnTo>
                  <a:pt x="1210723" y="1020899"/>
                </a:lnTo>
                <a:lnTo>
                  <a:pt x="278425" y="1020899"/>
                </a:lnTo>
                <a:lnTo>
                  <a:pt x="278425" y="92812"/>
                </a:lnTo>
                <a:close/>
                <a:moveTo>
                  <a:pt x="1350464" y="835285"/>
                </a:moveTo>
                <a:lnTo>
                  <a:pt x="464048" y="835285"/>
                </a:lnTo>
                <a:lnTo>
                  <a:pt x="464048" y="464048"/>
                </a:lnTo>
                <a:lnTo>
                  <a:pt x="1222124" y="464048"/>
                </a:lnTo>
                <a:lnTo>
                  <a:pt x="1314926" y="371237"/>
                </a:lnTo>
                <a:lnTo>
                  <a:pt x="464048" y="371237"/>
                </a:lnTo>
                <a:lnTo>
                  <a:pt x="464048" y="278425"/>
                </a:lnTo>
                <a:lnTo>
                  <a:pt x="1392146" y="278425"/>
                </a:lnTo>
                <a:lnTo>
                  <a:pt x="1392146" y="185614"/>
                </a:lnTo>
                <a:lnTo>
                  <a:pt x="371237" y="185614"/>
                </a:lnTo>
                <a:lnTo>
                  <a:pt x="371237" y="928087"/>
                </a:lnTo>
                <a:lnTo>
                  <a:pt x="1258872" y="928087"/>
                </a:lnTo>
                <a:lnTo>
                  <a:pt x="1350464" y="835285"/>
                </a:lnTo>
                <a:close/>
                <a:moveTo>
                  <a:pt x="185614" y="1763373"/>
                </a:moveTo>
                <a:lnTo>
                  <a:pt x="278425" y="1763373"/>
                </a:lnTo>
                <a:lnTo>
                  <a:pt x="278425" y="1299324"/>
                </a:lnTo>
                <a:lnTo>
                  <a:pt x="371237" y="1299324"/>
                </a:lnTo>
                <a:lnTo>
                  <a:pt x="371237" y="1685449"/>
                </a:lnTo>
                <a:lnTo>
                  <a:pt x="464039" y="1592647"/>
                </a:lnTo>
                <a:lnTo>
                  <a:pt x="464039" y="1299324"/>
                </a:lnTo>
                <a:lnTo>
                  <a:pt x="1210723" y="1299324"/>
                </a:lnTo>
                <a:lnTo>
                  <a:pt x="1210723" y="1206522"/>
                </a:lnTo>
                <a:lnTo>
                  <a:pt x="185614" y="1206522"/>
                </a:lnTo>
                <a:lnTo>
                  <a:pt x="185614" y="1763373"/>
                </a:lnTo>
                <a:close/>
                <a:moveTo>
                  <a:pt x="4704207" y="0"/>
                </a:moveTo>
                <a:lnTo>
                  <a:pt x="4704207" y="1067314"/>
                </a:lnTo>
                <a:cubicBezTo>
                  <a:pt x="4704207" y="1315669"/>
                  <a:pt x="4593393" y="1529039"/>
                  <a:pt x="4334837" y="1692688"/>
                </a:cubicBezTo>
                <a:lnTo>
                  <a:pt x="4332742" y="1689954"/>
                </a:lnTo>
                <a:cubicBezTo>
                  <a:pt x="4502639" y="1555213"/>
                  <a:pt x="4611405" y="1382144"/>
                  <a:pt x="4611405" y="1158564"/>
                </a:cubicBezTo>
                <a:lnTo>
                  <a:pt x="4611405" y="0"/>
                </a:lnTo>
                <a:lnTo>
                  <a:pt x="4518594" y="0"/>
                </a:lnTo>
                <a:lnTo>
                  <a:pt x="4518594" y="1157021"/>
                </a:lnTo>
                <a:cubicBezTo>
                  <a:pt x="4518594" y="1490196"/>
                  <a:pt x="4248512" y="1740170"/>
                  <a:pt x="3915337" y="1740170"/>
                </a:cubicBezTo>
                <a:cubicBezTo>
                  <a:pt x="3582162" y="1740170"/>
                  <a:pt x="3312081" y="1490186"/>
                  <a:pt x="3312081" y="1157021"/>
                </a:cubicBezTo>
                <a:lnTo>
                  <a:pt x="3312081" y="77924"/>
                </a:lnTo>
                <a:lnTo>
                  <a:pt x="3219269" y="170736"/>
                </a:lnTo>
                <a:lnTo>
                  <a:pt x="3219269" y="1158564"/>
                </a:lnTo>
                <a:cubicBezTo>
                  <a:pt x="3219269" y="1542993"/>
                  <a:pt x="3530908" y="1831429"/>
                  <a:pt x="3915337" y="1831429"/>
                </a:cubicBezTo>
                <a:cubicBezTo>
                  <a:pt x="3924233" y="1831429"/>
                  <a:pt x="4008139" y="1831429"/>
                  <a:pt x="4008139" y="1831429"/>
                </a:cubicBezTo>
                <a:cubicBezTo>
                  <a:pt x="4386691" y="1831429"/>
                  <a:pt x="4797019" y="1551870"/>
                  <a:pt x="4797019" y="1068667"/>
                </a:cubicBezTo>
                <a:cubicBezTo>
                  <a:pt x="4797019" y="1068210"/>
                  <a:pt x="4797019" y="0"/>
                  <a:pt x="4797019" y="0"/>
                </a:cubicBezTo>
                <a:lnTo>
                  <a:pt x="4704207" y="0"/>
                </a:lnTo>
                <a:close/>
                <a:moveTo>
                  <a:pt x="3915328" y="1647358"/>
                </a:moveTo>
                <a:cubicBezTo>
                  <a:pt x="4197077" y="1647358"/>
                  <a:pt x="4425515" y="1438694"/>
                  <a:pt x="4425773" y="1157021"/>
                </a:cubicBezTo>
                <a:lnTo>
                  <a:pt x="4425782" y="1157021"/>
                </a:lnTo>
                <a:lnTo>
                  <a:pt x="4425782" y="77924"/>
                </a:lnTo>
                <a:lnTo>
                  <a:pt x="4332970" y="170736"/>
                </a:lnTo>
                <a:lnTo>
                  <a:pt x="4332970" y="1067305"/>
                </a:lnTo>
                <a:cubicBezTo>
                  <a:pt x="4332970" y="1246699"/>
                  <a:pt x="4187533" y="1368933"/>
                  <a:pt x="4008130" y="1368933"/>
                </a:cubicBezTo>
                <a:cubicBezTo>
                  <a:pt x="3828736" y="1368933"/>
                  <a:pt x="3683298" y="1246699"/>
                  <a:pt x="3683298" y="1067305"/>
                </a:cubicBezTo>
                <a:lnTo>
                  <a:pt x="3683289" y="0"/>
                </a:lnTo>
                <a:lnTo>
                  <a:pt x="3590487" y="0"/>
                </a:lnTo>
                <a:lnTo>
                  <a:pt x="3590487" y="1067305"/>
                </a:lnTo>
                <a:cubicBezTo>
                  <a:pt x="3590487" y="1297962"/>
                  <a:pt x="3777472" y="1461745"/>
                  <a:pt x="4008130" y="1461745"/>
                </a:cubicBezTo>
                <a:cubicBezTo>
                  <a:pt x="4102446" y="1461745"/>
                  <a:pt x="4216937" y="1415148"/>
                  <a:pt x="4294699" y="1333129"/>
                </a:cubicBezTo>
                <a:lnTo>
                  <a:pt x="4296785" y="1335862"/>
                </a:lnTo>
                <a:cubicBezTo>
                  <a:pt x="4223881" y="1471070"/>
                  <a:pt x="4089102" y="1554556"/>
                  <a:pt x="3915328" y="1554556"/>
                </a:cubicBezTo>
                <a:cubicBezTo>
                  <a:pt x="3686090" y="1554556"/>
                  <a:pt x="3500009" y="1388593"/>
                  <a:pt x="3497742" y="1160116"/>
                </a:cubicBezTo>
                <a:lnTo>
                  <a:pt x="3497685" y="1160116"/>
                </a:lnTo>
                <a:lnTo>
                  <a:pt x="3497685" y="0"/>
                </a:lnTo>
                <a:lnTo>
                  <a:pt x="3404873" y="0"/>
                </a:lnTo>
                <a:lnTo>
                  <a:pt x="3404873" y="1160107"/>
                </a:lnTo>
                <a:lnTo>
                  <a:pt x="3404921" y="1160107"/>
                </a:lnTo>
                <a:cubicBezTo>
                  <a:pt x="3406855" y="1440218"/>
                  <a:pt x="3634616" y="1647358"/>
                  <a:pt x="3915328" y="1647358"/>
                </a:cubicBezTo>
                <a:close/>
                <a:moveTo>
                  <a:pt x="1852984" y="1206522"/>
                </a:moveTo>
                <a:lnTo>
                  <a:pt x="1618288" y="1763373"/>
                </a:lnTo>
                <a:lnTo>
                  <a:pt x="1711119" y="1763363"/>
                </a:lnTo>
                <a:lnTo>
                  <a:pt x="1711100" y="1763373"/>
                </a:lnTo>
                <a:lnTo>
                  <a:pt x="1711119" y="1763373"/>
                </a:lnTo>
                <a:lnTo>
                  <a:pt x="1828448" y="1484948"/>
                </a:lnTo>
                <a:lnTo>
                  <a:pt x="2614774" y="1484948"/>
                </a:lnTo>
                <a:lnTo>
                  <a:pt x="2732018" y="1763373"/>
                </a:lnTo>
                <a:lnTo>
                  <a:pt x="2824820" y="1763373"/>
                </a:lnTo>
                <a:lnTo>
                  <a:pt x="2668515" y="1392136"/>
                </a:lnTo>
                <a:lnTo>
                  <a:pt x="1867567" y="1392136"/>
                </a:lnTo>
                <a:lnTo>
                  <a:pt x="1906676" y="1299324"/>
                </a:lnTo>
                <a:lnTo>
                  <a:pt x="2722236" y="1299324"/>
                </a:lnTo>
                <a:lnTo>
                  <a:pt x="2917632" y="1763373"/>
                </a:lnTo>
                <a:lnTo>
                  <a:pt x="3010443" y="1763373"/>
                </a:lnTo>
                <a:lnTo>
                  <a:pt x="2775976" y="1206522"/>
                </a:lnTo>
                <a:lnTo>
                  <a:pt x="1852984" y="1206522"/>
                </a:lnTo>
                <a:close/>
                <a:moveTo>
                  <a:pt x="1989544" y="0"/>
                </a:moveTo>
                <a:lnTo>
                  <a:pt x="1307459" y="1617898"/>
                </a:lnTo>
                <a:lnTo>
                  <a:pt x="1366533" y="1698098"/>
                </a:lnTo>
                <a:lnTo>
                  <a:pt x="2082356" y="0"/>
                </a:lnTo>
                <a:lnTo>
                  <a:pt x="1989544" y="0"/>
                </a:lnTo>
                <a:close/>
                <a:moveTo>
                  <a:pt x="2360771" y="0"/>
                </a:moveTo>
                <a:lnTo>
                  <a:pt x="3075708" y="1698098"/>
                </a:lnTo>
                <a:lnTo>
                  <a:pt x="3134639" y="1617898"/>
                </a:lnTo>
                <a:lnTo>
                  <a:pt x="2453592" y="0"/>
                </a:lnTo>
                <a:lnTo>
                  <a:pt x="2360771" y="0"/>
                </a:lnTo>
                <a:close/>
                <a:moveTo>
                  <a:pt x="1799101" y="1113711"/>
                </a:moveTo>
                <a:lnTo>
                  <a:pt x="1524610" y="1763373"/>
                </a:lnTo>
                <a:lnTo>
                  <a:pt x="1431798" y="1763373"/>
                </a:lnTo>
                <a:lnTo>
                  <a:pt x="2128761" y="110195"/>
                </a:lnTo>
                <a:lnTo>
                  <a:pt x="2512219" y="1020899"/>
                </a:lnTo>
                <a:lnTo>
                  <a:pt x="2605021" y="1020899"/>
                </a:lnTo>
                <a:lnTo>
                  <a:pt x="2175158" y="0"/>
                </a:lnTo>
                <a:lnTo>
                  <a:pt x="2267969" y="0"/>
                </a:lnTo>
                <a:lnTo>
                  <a:pt x="2736895" y="1113701"/>
                </a:lnTo>
                <a:lnTo>
                  <a:pt x="1799101" y="1113701"/>
                </a:lnTo>
                <a:close/>
                <a:moveTo>
                  <a:pt x="2221802" y="551602"/>
                </a:moveTo>
                <a:lnTo>
                  <a:pt x="2024015" y="1020899"/>
                </a:lnTo>
                <a:lnTo>
                  <a:pt x="2419398" y="1020899"/>
                </a:lnTo>
                <a:lnTo>
                  <a:pt x="2221802" y="551602"/>
                </a:lnTo>
                <a:close/>
                <a:moveTo>
                  <a:pt x="1838163" y="1020899"/>
                </a:moveTo>
                <a:lnTo>
                  <a:pt x="1931213" y="1020899"/>
                </a:lnTo>
                <a:lnTo>
                  <a:pt x="2175415" y="441436"/>
                </a:lnTo>
                <a:lnTo>
                  <a:pt x="2128942" y="331070"/>
                </a:lnTo>
                <a:lnTo>
                  <a:pt x="1838163" y="1020899"/>
                </a:lnTo>
                <a:close/>
              </a:path>
            </a:pathLst>
          </a:custGeom>
          <a:solidFill>
            <a:srgbClr val="04316A"/>
          </a:soli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1986604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0" r:id="rId4"/>
    <p:sldLayoutId id="2147483651" r:id="rId5"/>
    <p:sldLayoutId id="2147483652" r:id="rId6"/>
    <p:sldLayoutId id="2147483656" r:id="rId7"/>
    <p:sldLayoutId id="2147483668" r:id="rId8"/>
    <p:sldLayoutId id="2147483669" r:id="rId9"/>
    <p:sldLayoutId id="2147483666" r:id="rId10"/>
    <p:sldLayoutId id="2147483653" r:id="rId11"/>
    <p:sldLayoutId id="2147483654" r:id="rId12"/>
    <p:sldLayoutId id="2147483655" r:id="rId13"/>
    <p:sldLayoutId id="2147483661" r:id="rId14"/>
    <p:sldLayoutId id="2147483671" r:id="rId15"/>
    <p:sldLayoutId id="2147483665" r:id="rId16"/>
    <p:sldLayoutId id="2147483658" r:id="rId17"/>
    <p:sldLayoutId id="2147483657" r:id="rId18"/>
    <p:sldLayoutId id="2147483670" r:id="rId19"/>
    <p:sldLayoutId id="2147483659" r:id="rId20"/>
    <p:sldLayoutId id="2147483672" r:id="rId21"/>
    <p:sldLayoutId id="2147483673" r:id="rId22"/>
    <p:sldLayoutId id="2147483674" r:id="rId23"/>
  </p:sldLayoutIdLst>
  <p:hf hdr="0"/>
  <p:txStyles>
    <p:titleStyle>
      <a:lvl1pPr algn="l" defTabSz="685800" rtl="0" eaLnBrk="1" latinLnBrk="0" hangingPunct="1">
        <a:lnSpc>
          <a:spcPct val="90000"/>
        </a:lnSpc>
        <a:spcBef>
          <a:spcPct val="0"/>
        </a:spcBef>
        <a:buNone/>
        <a:defRPr sz="2000" b="1" kern="1200">
          <a:solidFill>
            <a:schemeClr val="accent3"/>
          </a:solidFill>
          <a:latin typeface="+mj-lt"/>
          <a:ea typeface="+mj-ea"/>
          <a:cs typeface="+mj-cs"/>
        </a:defRPr>
      </a:lvl1pPr>
    </p:titleStyle>
    <p:bodyStyle>
      <a:lvl1pPr marL="0" indent="0" algn="l" defTabSz="685800" rtl="0" eaLnBrk="1" latinLnBrk="0" hangingPunct="1">
        <a:lnSpc>
          <a:spcPct val="11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1pPr>
      <a:lvl2pPr marL="180000" indent="-180000" algn="l" defTabSz="685800" rtl="0" eaLnBrk="1" latinLnBrk="0" hangingPunct="1">
        <a:lnSpc>
          <a:spcPct val="110000"/>
        </a:lnSpc>
        <a:spcBef>
          <a:spcPts val="0"/>
        </a:spcBef>
        <a:spcAft>
          <a:spcPts val="800"/>
        </a:spcAft>
        <a:buClr>
          <a:schemeClr val="accent3"/>
        </a:buClr>
        <a:buFont typeface="Symbol" panose="05050102010706020507" pitchFamily="18" charset="2"/>
        <a:buChar char="-"/>
        <a:defRPr sz="1400" kern="1200">
          <a:solidFill>
            <a:schemeClr val="tx1"/>
          </a:solidFill>
          <a:latin typeface="+mn-lt"/>
          <a:ea typeface="+mn-ea"/>
          <a:cs typeface="+mn-cs"/>
        </a:defRPr>
      </a:lvl2pPr>
      <a:lvl3pPr marL="360000" indent="-180000" algn="l" defTabSz="685800" rtl="0" eaLnBrk="1" latinLnBrk="0" hangingPunct="1">
        <a:lnSpc>
          <a:spcPct val="110000"/>
        </a:lnSpc>
        <a:spcBef>
          <a:spcPts val="0"/>
        </a:spcBef>
        <a:spcAft>
          <a:spcPts val="800"/>
        </a:spcAft>
        <a:buClr>
          <a:schemeClr val="accent3"/>
        </a:buClr>
        <a:buFont typeface="Symbol" panose="05050102010706020507" pitchFamily="18" charset="2"/>
        <a:buChar char="-"/>
        <a:defRPr sz="1100" kern="1200">
          <a:solidFill>
            <a:schemeClr val="tx1"/>
          </a:solidFill>
          <a:latin typeface="+mn-lt"/>
          <a:ea typeface="+mn-ea"/>
          <a:cs typeface="+mn-cs"/>
        </a:defRPr>
      </a:lvl3pPr>
      <a:lvl4pPr marL="540000" indent="-180000" algn="l" defTabSz="685800" rtl="0" eaLnBrk="1" latinLnBrk="0" hangingPunct="1">
        <a:lnSpc>
          <a:spcPct val="110000"/>
        </a:lnSpc>
        <a:spcBef>
          <a:spcPts val="0"/>
        </a:spcBef>
        <a:spcAft>
          <a:spcPts val="800"/>
        </a:spcAft>
        <a:buClr>
          <a:schemeClr val="accent3"/>
        </a:buClr>
        <a:buFont typeface="Symbol" panose="05050102010706020507" pitchFamily="18" charset="2"/>
        <a:buChar char="-"/>
        <a:defRPr sz="1100" kern="1200">
          <a:solidFill>
            <a:schemeClr val="tx1"/>
          </a:solidFill>
          <a:latin typeface="+mn-lt"/>
          <a:ea typeface="+mn-ea"/>
          <a:cs typeface="+mn-cs"/>
        </a:defRPr>
      </a:lvl4pPr>
      <a:lvl5pPr marL="720000" indent="-180000" algn="l" defTabSz="685800" rtl="0" eaLnBrk="1" latinLnBrk="0" hangingPunct="1">
        <a:lnSpc>
          <a:spcPct val="110000"/>
        </a:lnSpc>
        <a:spcBef>
          <a:spcPts val="0"/>
        </a:spcBef>
        <a:spcAft>
          <a:spcPts val="800"/>
        </a:spcAft>
        <a:buClr>
          <a:schemeClr val="accent3"/>
        </a:buClr>
        <a:buFont typeface="Symbol" panose="05050102010706020507" pitchFamily="18" charset="2"/>
        <a:buChar char="-"/>
        <a:defRPr sz="1000" kern="1200">
          <a:solidFill>
            <a:schemeClr val="tx1"/>
          </a:solidFill>
          <a:latin typeface="+mn-lt"/>
          <a:ea typeface="+mn-ea"/>
          <a:cs typeface="+mn-cs"/>
        </a:defRPr>
      </a:lvl5pPr>
      <a:lvl6pPr marL="900000" indent="-180000" algn="l" defTabSz="685800" rtl="0" eaLnBrk="1" latinLnBrk="0" hangingPunct="1">
        <a:lnSpc>
          <a:spcPct val="110000"/>
        </a:lnSpc>
        <a:spcBef>
          <a:spcPts val="0"/>
        </a:spcBef>
        <a:spcAft>
          <a:spcPts val="800"/>
        </a:spcAft>
        <a:buClr>
          <a:schemeClr val="accent3"/>
        </a:buClr>
        <a:buFont typeface="Symbol" panose="05050102010706020507" pitchFamily="18" charset="2"/>
        <a:buChar char="-"/>
        <a:defRPr sz="1000" kern="1200">
          <a:solidFill>
            <a:schemeClr val="tx1"/>
          </a:solidFill>
          <a:latin typeface="+mn-lt"/>
          <a:ea typeface="+mn-ea"/>
          <a:cs typeface="+mn-cs"/>
        </a:defRPr>
      </a:lvl6pPr>
      <a:lvl7pPr marL="1080000" indent="-180000" algn="l" defTabSz="685800" rtl="0" eaLnBrk="1" latinLnBrk="0" hangingPunct="1">
        <a:lnSpc>
          <a:spcPct val="110000"/>
        </a:lnSpc>
        <a:spcBef>
          <a:spcPts val="0"/>
        </a:spcBef>
        <a:spcAft>
          <a:spcPts val="800"/>
        </a:spcAft>
        <a:buClr>
          <a:schemeClr val="accent3"/>
        </a:buClr>
        <a:buFont typeface="Symbol" panose="05050102010706020507" pitchFamily="18" charset="2"/>
        <a:buChar char="-"/>
        <a:defRPr sz="1000" kern="1200">
          <a:solidFill>
            <a:schemeClr val="tx1"/>
          </a:solidFill>
          <a:latin typeface="+mn-lt"/>
          <a:ea typeface="+mn-ea"/>
          <a:cs typeface="+mn-cs"/>
        </a:defRPr>
      </a:lvl7pPr>
      <a:lvl8pPr marL="1260000" indent="-180000" algn="l" defTabSz="685800" rtl="0" eaLnBrk="1" latinLnBrk="0" hangingPunct="1">
        <a:lnSpc>
          <a:spcPct val="110000"/>
        </a:lnSpc>
        <a:spcBef>
          <a:spcPts val="0"/>
        </a:spcBef>
        <a:spcAft>
          <a:spcPts val="800"/>
        </a:spcAft>
        <a:buClr>
          <a:schemeClr val="accent3"/>
        </a:buClr>
        <a:buFont typeface="Symbol" panose="05050102010706020507" pitchFamily="18" charset="2"/>
        <a:buChar char="-"/>
        <a:defRPr sz="1000" kern="1200">
          <a:solidFill>
            <a:schemeClr val="tx1"/>
          </a:solidFill>
          <a:latin typeface="+mn-lt"/>
          <a:ea typeface="+mn-ea"/>
          <a:cs typeface="+mn-cs"/>
        </a:defRPr>
      </a:lvl8pPr>
      <a:lvl9pPr marL="1440000" indent="-180000" algn="l" defTabSz="685800" rtl="0" eaLnBrk="1" latinLnBrk="0" hangingPunct="1">
        <a:lnSpc>
          <a:spcPct val="110000"/>
        </a:lnSpc>
        <a:spcBef>
          <a:spcPts val="0"/>
        </a:spcBef>
        <a:spcAft>
          <a:spcPts val="800"/>
        </a:spcAft>
        <a:buClr>
          <a:schemeClr val="accent3"/>
        </a:buClr>
        <a:buFont typeface="Symbol" panose="05050102010706020507" pitchFamily="18" charset="2"/>
        <a:buChar char="-"/>
        <a:defRPr sz="10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44" userDrawn="1">
          <p15:clr>
            <a:srgbClr val="F26B43"/>
          </p15:clr>
        </p15:guide>
        <p15:guide id="4" pos="5516" userDrawn="1">
          <p15:clr>
            <a:srgbClr val="F26B43"/>
          </p15:clr>
        </p15:guide>
        <p15:guide id="5" orient="horz" pos="187" userDrawn="1">
          <p15:clr>
            <a:srgbClr val="F26B43"/>
          </p15:clr>
        </p15:guide>
        <p15:guide id="6" orient="horz" pos="799" userDrawn="1">
          <p15:clr>
            <a:srgbClr val="F26B43"/>
          </p15:clr>
        </p15:guide>
        <p15:guide id="7" orient="horz" pos="1026" userDrawn="1">
          <p15:clr>
            <a:srgbClr val="F26B43"/>
          </p15:clr>
        </p15:guide>
        <p15:guide id="8" orient="horz" pos="3906" userDrawn="1">
          <p15:clr>
            <a:srgbClr val="F26B43"/>
          </p15:clr>
        </p15:guide>
        <p15:guide id="9" orient="horz" pos="4178" userDrawn="1">
          <p15:clr>
            <a:srgbClr val="F26B43"/>
          </p15:clr>
        </p15:guide>
        <p15:guide id="10" pos="2931" userDrawn="1">
          <p15:clr>
            <a:srgbClr val="F26B43"/>
          </p15:clr>
        </p15:guide>
        <p15:guide id="11" pos="28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0.png"/><Relationship Id="rId2" Type="http://schemas.openxmlformats.org/officeDocument/2006/relationships/diagramData" Target="../diagrams/data4.xml"/><Relationship Id="rId1" Type="http://schemas.openxmlformats.org/officeDocument/2006/relationships/slideLayout" Target="../slideLayouts/slideLayout2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a:extLst>
              <a:ext uri="{FF2B5EF4-FFF2-40B4-BE49-F238E27FC236}">
                <a16:creationId xmlns:a16="http://schemas.microsoft.com/office/drawing/2014/main" id="{B9755BF3-6776-47A2-98C8-7D8100E56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653" t="20300" r="20954"/>
          <a:stretch/>
        </p:blipFill>
        <p:spPr>
          <a:xfrm>
            <a:off x="0" y="1628775"/>
            <a:ext cx="9144000" cy="5229226"/>
          </a:xfrm>
        </p:spPr>
      </p:pic>
      <p:sp>
        <p:nvSpPr>
          <p:cNvPr id="2" name="Textplatzhalter 1">
            <a:extLst>
              <a:ext uri="{FF2B5EF4-FFF2-40B4-BE49-F238E27FC236}">
                <a16:creationId xmlns:a16="http://schemas.microsoft.com/office/drawing/2014/main" id="{F0C1BF07-6E4A-4A46-8CE3-DE174C70D793}"/>
              </a:ext>
            </a:extLst>
          </p:cNvPr>
          <p:cNvSpPr>
            <a:spLocks noGrp="1"/>
          </p:cNvSpPr>
          <p:nvPr>
            <p:ph type="body" sz="quarter" idx="11"/>
          </p:nvPr>
        </p:nvSpPr>
        <p:spPr>
          <a:xfrm>
            <a:off x="0" y="1628776"/>
            <a:ext cx="9144000" cy="5229225"/>
          </a:xfrm>
        </p:spPr>
        <p:txBody>
          <a:bodyPr/>
          <a:lstStyle/>
          <a:p>
            <a:endParaRPr lang="de-DE" dirty="0"/>
          </a:p>
        </p:txBody>
      </p:sp>
      <p:sp>
        <p:nvSpPr>
          <p:cNvPr id="4" name="Titel 3">
            <a:extLst>
              <a:ext uri="{FF2B5EF4-FFF2-40B4-BE49-F238E27FC236}">
                <a16:creationId xmlns:a16="http://schemas.microsoft.com/office/drawing/2014/main" id="{AC9D279C-BFDB-4F9A-9BC9-29CB3537E17E}"/>
              </a:ext>
            </a:extLst>
          </p:cNvPr>
          <p:cNvSpPr>
            <a:spLocks noGrp="1"/>
          </p:cNvSpPr>
          <p:nvPr>
            <p:ph type="title"/>
          </p:nvPr>
        </p:nvSpPr>
        <p:spPr>
          <a:xfrm>
            <a:off x="200297" y="1628774"/>
            <a:ext cx="8569233" cy="5059409"/>
          </a:xfrm>
        </p:spPr>
        <p:txBody>
          <a:bodyPr/>
          <a:lstStyle/>
          <a:p>
            <a:pPr algn="just"/>
            <a:r>
              <a:rPr lang="en-US" sz="2800" b="0" dirty="0">
                <a:solidFill>
                  <a:schemeClr val="tx1"/>
                </a:solidFill>
              </a:rPr>
              <a:t>Turbulent Times for German Aviation</a:t>
            </a:r>
            <a:br>
              <a:rPr lang="en-US" sz="2800" b="0" dirty="0">
                <a:solidFill>
                  <a:schemeClr val="tx1"/>
                </a:solidFill>
              </a:rPr>
            </a:br>
            <a:r>
              <a:rPr lang="en-US" sz="2800" b="0" dirty="0">
                <a:solidFill>
                  <a:schemeClr val="tx1"/>
                </a:solidFill>
              </a:rPr>
              <a:t> Employees and their Representatives </a:t>
            </a:r>
            <a:br>
              <a:rPr lang="en-US" sz="2800" b="0" dirty="0">
                <a:solidFill>
                  <a:schemeClr val="tx1"/>
                </a:solidFill>
              </a:rPr>
            </a:br>
            <a:r>
              <a:rPr lang="en-US" sz="2800" b="0" dirty="0">
                <a:solidFill>
                  <a:schemeClr val="tx1"/>
                </a:solidFill>
              </a:rPr>
              <a:t>– the Ryanair Saga </a:t>
            </a:r>
            <a:br>
              <a:rPr lang="en-US" sz="2800" b="0" dirty="0">
                <a:solidFill>
                  <a:schemeClr val="tx1"/>
                </a:solidFill>
              </a:rPr>
            </a:br>
            <a:r>
              <a:rPr lang="en-US" sz="2800" b="0" dirty="0">
                <a:solidFill>
                  <a:schemeClr val="tx1"/>
                </a:solidFill>
              </a:rPr>
              <a:t/>
            </a:r>
            <a:br>
              <a:rPr lang="en-US" sz="2800" b="0" dirty="0">
                <a:solidFill>
                  <a:schemeClr val="tx1"/>
                </a:solidFill>
              </a:rPr>
            </a:br>
            <a:r>
              <a:rPr lang="de-DE" altLang="de-DE" sz="2800" dirty="0">
                <a:solidFill>
                  <a:schemeClr val="tx1"/>
                </a:solidFill>
              </a:rPr>
              <a:t/>
            </a:r>
            <a:br>
              <a:rPr lang="de-DE" altLang="de-DE" sz="2800" dirty="0">
                <a:solidFill>
                  <a:schemeClr val="tx1"/>
                </a:solidFill>
              </a:rPr>
            </a:br>
            <a:r>
              <a:rPr lang="de-DE" altLang="de-DE" sz="2400" dirty="0">
                <a:solidFill>
                  <a:schemeClr val="tx1"/>
                </a:solidFill>
              </a:rPr>
              <a:t/>
            </a:r>
            <a:br>
              <a:rPr lang="de-DE" altLang="de-DE" sz="2400" dirty="0">
                <a:solidFill>
                  <a:schemeClr val="tx1"/>
                </a:solidFill>
              </a:rPr>
            </a:br>
            <a:r>
              <a:rPr lang="de-DE" altLang="de-DE" sz="2400" b="0" dirty="0">
                <a:solidFill>
                  <a:schemeClr val="tx1"/>
                </a:solidFill>
              </a:rPr>
              <a:t>Michael Doherty </a:t>
            </a:r>
            <a:br>
              <a:rPr lang="de-DE" altLang="de-DE" sz="2400" b="0" dirty="0">
                <a:solidFill>
                  <a:schemeClr val="tx1"/>
                </a:solidFill>
              </a:rPr>
            </a:br>
            <a:r>
              <a:rPr lang="de-DE" altLang="de-DE" sz="2400" b="0" dirty="0">
                <a:solidFill>
                  <a:schemeClr val="tx1"/>
                </a:solidFill>
              </a:rPr>
              <a:t>	&amp; </a:t>
            </a:r>
            <a:br>
              <a:rPr lang="de-DE" altLang="de-DE" sz="2400" b="0" dirty="0">
                <a:solidFill>
                  <a:schemeClr val="tx1"/>
                </a:solidFill>
              </a:rPr>
            </a:br>
            <a:r>
              <a:rPr lang="de-DE" altLang="de-DE" sz="2400" b="0" dirty="0">
                <a:solidFill>
                  <a:schemeClr val="tx1"/>
                </a:solidFill>
              </a:rPr>
              <a:t>Michael Whittall</a:t>
            </a:r>
            <a:br>
              <a:rPr lang="de-DE" altLang="de-DE" sz="2400" b="0" dirty="0">
                <a:solidFill>
                  <a:schemeClr val="tx1"/>
                </a:solidFill>
              </a:rPr>
            </a:br>
            <a:r>
              <a:rPr lang="de-DE" altLang="de-DE" sz="2400" b="0" dirty="0">
                <a:solidFill>
                  <a:schemeClr val="tx1"/>
                </a:solidFill>
              </a:rPr>
              <a:t/>
            </a:r>
            <a:br>
              <a:rPr lang="de-DE" altLang="de-DE" sz="2400" b="0" dirty="0">
                <a:solidFill>
                  <a:schemeClr val="tx1"/>
                </a:solidFill>
              </a:rPr>
            </a:br>
            <a:r>
              <a:rPr lang="de-DE" altLang="de-DE" sz="2400" b="0" dirty="0">
                <a:solidFill>
                  <a:schemeClr val="tx1"/>
                </a:solidFill>
              </a:rPr>
              <a:t/>
            </a:r>
            <a:br>
              <a:rPr lang="de-DE" altLang="de-DE" sz="2400" b="0" dirty="0">
                <a:solidFill>
                  <a:schemeClr val="tx1"/>
                </a:solidFill>
              </a:rPr>
            </a:br>
            <a:endParaRPr lang="de-DE" sz="2400" b="0" dirty="0"/>
          </a:p>
        </p:txBody>
      </p:sp>
      <p:pic>
        <p:nvPicPr>
          <p:cNvPr id="3" name="Grafik 2"/>
          <p:cNvPicPr>
            <a:picLocks noChangeAspect="1"/>
          </p:cNvPicPr>
          <p:nvPr/>
        </p:nvPicPr>
        <p:blipFill>
          <a:blip r:embed="rId3"/>
          <a:stretch>
            <a:fillRect/>
          </a:stretch>
        </p:blipFill>
        <p:spPr>
          <a:xfrm>
            <a:off x="4105274" y="4362981"/>
            <a:ext cx="2077812" cy="653143"/>
          </a:xfrm>
          <a:prstGeom prst="rect">
            <a:avLst/>
          </a:prstGeom>
        </p:spPr>
      </p:pic>
      <p:pic>
        <p:nvPicPr>
          <p:cNvPr id="5" name="Grafik 4"/>
          <p:cNvPicPr>
            <a:picLocks noChangeAspect="1"/>
          </p:cNvPicPr>
          <p:nvPr/>
        </p:nvPicPr>
        <p:blipFill>
          <a:blip r:embed="rId4"/>
          <a:stretch>
            <a:fillRect/>
          </a:stretch>
        </p:blipFill>
        <p:spPr>
          <a:xfrm>
            <a:off x="4105274" y="5199017"/>
            <a:ext cx="2077812" cy="653143"/>
          </a:xfrm>
          <a:prstGeom prst="rect">
            <a:avLst/>
          </a:prstGeom>
        </p:spPr>
      </p:pic>
    </p:spTree>
    <p:extLst>
      <p:ext uri="{BB962C8B-B14F-4D97-AF65-F5344CB8AC3E}">
        <p14:creationId xmlns:p14="http://schemas.microsoft.com/office/powerpoint/2010/main" val="314587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35C419E-E72C-F78E-8C32-896345D029FF}"/>
              </a:ext>
            </a:extLst>
          </p:cNvPr>
          <p:cNvSpPr>
            <a:spLocks noGrp="1"/>
          </p:cNvSpPr>
          <p:nvPr>
            <p:ph type="dt" sz="half" idx="14"/>
          </p:nvPr>
        </p:nvSpPr>
        <p:spPr/>
        <p:txBody>
          <a:bodyPr/>
          <a:lstStyle/>
          <a:p>
            <a:fld id="{44643B27-0F35-4AC5-A9AD-B13FDAF53AE8}" type="datetime1">
              <a:rPr lang="de-DE" smtClean="0"/>
              <a:pPr/>
              <a:t>25.07.2022</a:t>
            </a:fld>
            <a:endParaRPr lang="de-DE" dirty="0"/>
          </a:p>
        </p:txBody>
      </p:sp>
      <p:sp>
        <p:nvSpPr>
          <p:cNvPr id="4" name="Slide Number Placeholder 3">
            <a:extLst>
              <a:ext uri="{FF2B5EF4-FFF2-40B4-BE49-F238E27FC236}">
                <a16:creationId xmlns:a16="http://schemas.microsoft.com/office/drawing/2014/main" id="{551DFF86-D6B1-FB0A-E8F2-98A01F600378}"/>
              </a:ext>
            </a:extLst>
          </p:cNvPr>
          <p:cNvSpPr>
            <a:spLocks noGrp="1"/>
          </p:cNvSpPr>
          <p:nvPr>
            <p:ph type="sldNum" sz="quarter" idx="15"/>
          </p:nvPr>
        </p:nvSpPr>
        <p:spPr/>
        <p:txBody>
          <a:bodyPr/>
          <a:lstStyle/>
          <a:p>
            <a:fld id="{0759437E-DD65-47AE-A718-65B9481C0A9E}" type="slidenum">
              <a:rPr lang="de-DE" smtClean="0"/>
              <a:pPr/>
              <a:t>10</a:t>
            </a:fld>
            <a:endParaRPr lang="de-DE" dirty="0"/>
          </a:p>
        </p:txBody>
      </p:sp>
      <p:sp>
        <p:nvSpPr>
          <p:cNvPr id="5" name="Footer Placeholder 4">
            <a:extLst>
              <a:ext uri="{FF2B5EF4-FFF2-40B4-BE49-F238E27FC236}">
                <a16:creationId xmlns:a16="http://schemas.microsoft.com/office/drawing/2014/main" id="{CBE7A5FE-2390-94E8-8CD0-6FC75A4A4FCA}"/>
              </a:ext>
            </a:extLst>
          </p:cNvPr>
          <p:cNvSpPr>
            <a:spLocks noGrp="1"/>
          </p:cNvSpPr>
          <p:nvPr>
            <p:ph type="ftr" sz="quarter" idx="16"/>
          </p:nvPr>
        </p:nvSpPr>
        <p:spPr/>
        <p:txBody>
          <a:bodyPr/>
          <a:lstStyle/>
          <a:p>
            <a:endParaRPr lang="de-DE" dirty="0"/>
          </a:p>
        </p:txBody>
      </p:sp>
      <p:sp>
        <p:nvSpPr>
          <p:cNvPr id="6" name="Content Placeholder 5">
            <a:extLst>
              <a:ext uri="{FF2B5EF4-FFF2-40B4-BE49-F238E27FC236}">
                <a16:creationId xmlns:a16="http://schemas.microsoft.com/office/drawing/2014/main" id="{AB0FBD41-186A-0950-9304-6A7ECC166828}"/>
              </a:ext>
            </a:extLst>
          </p:cNvPr>
          <p:cNvSpPr>
            <a:spLocks noGrp="1"/>
          </p:cNvSpPr>
          <p:nvPr>
            <p:ph sz="quarter" idx="13"/>
          </p:nvPr>
        </p:nvSpPr>
        <p:spPr>
          <a:xfrm>
            <a:off x="560388" y="1422124"/>
            <a:ext cx="8340725" cy="1002294"/>
          </a:xfrm>
          <a:prstGeom prst="snip2Same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indent="0" algn="ctr" defTabSz="685800" rtl="0" eaLnBrk="1" fontAlgn="auto" latinLnBrk="0" hangingPunct="1">
              <a:lnSpc>
                <a:spcPct val="110000"/>
              </a:lnSpc>
              <a:spcBef>
                <a:spcPts val="0"/>
              </a:spcBef>
              <a:spcAft>
                <a:spcPts val="800"/>
              </a:spcAft>
              <a:buClrTx/>
              <a:buSzTx/>
              <a:buFont typeface="Arial" panose="020B0604020202020204" pitchFamily="34" charset="0"/>
              <a:buNone/>
              <a:tabLst/>
            </a:pPr>
            <a:r>
              <a:rPr kumimoji="0" lang="en-IE" sz="4000" b="0" i="0" u="none" strike="noStrike" kern="1200" cap="none" spc="0" normalizeH="0" baseline="0" noProof="0" dirty="0">
                <a:ln>
                  <a:noFill/>
                </a:ln>
                <a:solidFill>
                  <a:schemeClr val="bg2"/>
                </a:solidFill>
                <a:effectLst/>
                <a:uLnTx/>
                <a:uFillTx/>
                <a:latin typeface="Arial"/>
                <a:ea typeface="+mn-ea"/>
                <a:cs typeface="+mn-cs"/>
              </a:rPr>
              <a:t>PRECARIOUS SKIES</a:t>
            </a:r>
          </a:p>
        </p:txBody>
      </p:sp>
      <p:sp>
        <p:nvSpPr>
          <p:cNvPr id="8" name="TextBox 7">
            <a:extLst>
              <a:ext uri="{FF2B5EF4-FFF2-40B4-BE49-F238E27FC236}">
                <a16:creationId xmlns:a16="http://schemas.microsoft.com/office/drawing/2014/main" id="{5F73C8CD-811B-E544-72F4-324991264246}"/>
              </a:ext>
            </a:extLst>
          </p:cNvPr>
          <p:cNvSpPr txBox="1"/>
          <p:nvPr/>
        </p:nvSpPr>
        <p:spPr>
          <a:xfrm>
            <a:off x="388739" y="775873"/>
            <a:ext cx="4727196" cy="369332"/>
          </a:xfrm>
          <a:prstGeom prst="rect">
            <a:avLst/>
          </a:prstGeom>
          <a:noFill/>
        </p:spPr>
        <p:txBody>
          <a:bodyPr wrap="square">
            <a:spAutoFit/>
          </a:bodyPr>
          <a:lstStyle/>
          <a:p>
            <a:r>
              <a:rPr lang="en-GB" altLang="de-DE" sz="1800" dirty="0"/>
              <a:t>The Ryanair Business Model  </a:t>
            </a:r>
          </a:p>
        </p:txBody>
      </p:sp>
      <p:sp>
        <p:nvSpPr>
          <p:cNvPr id="9" name="Rectangle: Single Corner Snipped 8">
            <a:extLst>
              <a:ext uri="{FF2B5EF4-FFF2-40B4-BE49-F238E27FC236}">
                <a16:creationId xmlns:a16="http://schemas.microsoft.com/office/drawing/2014/main" id="{27AB4A2A-A12F-2285-6E36-84069A11548F}"/>
              </a:ext>
            </a:extLst>
          </p:cNvPr>
          <p:cNvSpPr/>
          <p:nvPr/>
        </p:nvSpPr>
        <p:spPr>
          <a:xfrm>
            <a:off x="560389" y="2701337"/>
            <a:ext cx="1486525" cy="3573628"/>
          </a:xfrm>
          <a:prstGeom prst="snip1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lvl="0"/>
            <a:r>
              <a:rPr lang="en-GB" sz="2800" dirty="0"/>
              <a:t>Staff ‘multi-task’ (e.g. clean)</a:t>
            </a:r>
          </a:p>
        </p:txBody>
      </p:sp>
      <p:sp>
        <p:nvSpPr>
          <p:cNvPr id="10" name="Rectangle: Single Corner Snipped 9">
            <a:extLst>
              <a:ext uri="{FF2B5EF4-FFF2-40B4-BE49-F238E27FC236}">
                <a16:creationId xmlns:a16="http://schemas.microsoft.com/office/drawing/2014/main" id="{F460021C-1403-C17E-6D5F-04BDBE18562F}"/>
              </a:ext>
            </a:extLst>
          </p:cNvPr>
          <p:cNvSpPr/>
          <p:nvPr/>
        </p:nvSpPr>
        <p:spPr>
          <a:xfrm>
            <a:off x="2206029" y="2742728"/>
            <a:ext cx="1486525" cy="3532237"/>
          </a:xfrm>
          <a:prstGeom prst="snip1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lvl="0" algn="ctr"/>
            <a:r>
              <a:rPr lang="en-US" sz="2000" dirty="0">
                <a:solidFill>
                  <a:schemeClr val="bg1"/>
                </a:solidFill>
                <a:latin typeface="Calibri"/>
              </a:rPr>
              <a:t>Staff pay for uniforms, </a:t>
            </a:r>
          </a:p>
          <a:p>
            <a:pPr lvl="0" algn="ctr"/>
            <a:r>
              <a:rPr lang="en-US" sz="2000" dirty="0">
                <a:solidFill>
                  <a:schemeClr val="bg1"/>
                </a:solidFill>
                <a:latin typeface="Calibri"/>
              </a:rPr>
              <a:t>etc. </a:t>
            </a:r>
          </a:p>
          <a:p>
            <a:pPr lvl="0" algn="ctr"/>
            <a:r>
              <a:rPr lang="en-US" sz="2000" dirty="0">
                <a:solidFill>
                  <a:schemeClr val="bg1"/>
                </a:solidFill>
                <a:latin typeface="Calibri"/>
              </a:rPr>
              <a:t>(mobile phone charging)</a:t>
            </a:r>
          </a:p>
        </p:txBody>
      </p:sp>
      <p:sp>
        <p:nvSpPr>
          <p:cNvPr id="11" name="Rectangle: Single Corner Snipped 10">
            <a:extLst>
              <a:ext uri="{FF2B5EF4-FFF2-40B4-BE49-F238E27FC236}">
                <a16:creationId xmlns:a16="http://schemas.microsoft.com/office/drawing/2014/main" id="{01443109-442A-93A9-3C2C-10EDABD509C6}"/>
              </a:ext>
            </a:extLst>
          </p:cNvPr>
          <p:cNvSpPr/>
          <p:nvPr/>
        </p:nvSpPr>
        <p:spPr>
          <a:xfrm>
            <a:off x="3775891" y="2742726"/>
            <a:ext cx="1910448" cy="3532237"/>
          </a:xfrm>
          <a:prstGeom prst="snip1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lvl="0"/>
            <a:r>
              <a:rPr lang="en-IE" sz="2000" dirty="0">
                <a:solidFill>
                  <a:schemeClr val="bg1"/>
                </a:solidFill>
                <a:latin typeface="Calibri"/>
              </a:rPr>
              <a:t>Commission </a:t>
            </a:r>
          </a:p>
          <a:p>
            <a:pPr lvl="0"/>
            <a:r>
              <a:rPr lang="en-IE" sz="2000" dirty="0">
                <a:solidFill>
                  <a:schemeClr val="bg1"/>
                </a:solidFill>
                <a:latin typeface="Calibri"/>
              </a:rPr>
              <a:t>for inflight sales</a:t>
            </a:r>
          </a:p>
        </p:txBody>
      </p:sp>
      <p:sp>
        <p:nvSpPr>
          <p:cNvPr id="12" name="Rectangle: Single Corner Snipped 11">
            <a:extLst>
              <a:ext uri="{FF2B5EF4-FFF2-40B4-BE49-F238E27FC236}">
                <a16:creationId xmlns:a16="http://schemas.microsoft.com/office/drawing/2014/main" id="{4D1A4774-EAD2-39DA-E0B7-46C648334FEF}"/>
              </a:ext>
            </a:extLst>
          </p:cNvPr>
          <p:cNvSpPr/>
          <p:nvPr/>
        </p:nvSpPr>
        <p:spPr>
          <a:xfrm>
            <a:off x="5769677" y="2742727"/>
            <a:ext cx="1486525" cy="3532237"/>
          </a:xfrm>
          <a:prstGeom prst="snip1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lvl="0"/>
            <a:r>
              <a:rPr lang="en-GB" sz="2000" dirty="0"/>
              <a:t>Training </a:t>
            </a:r>
          </a:p>
          <a:p>
            <a:pPr lvl="0"/>
            <a:r>
              <a:rPr lang="en-GB" sz="2000" dirty="0"/>
              <a:t>costs</a:t>
            </a:r>
          </a:p>
        </p:txBody>
      </p:sp>
      <p:sp>
        <p:nvSpPr>
          <p:cNvPr id="13" name="Rectangle: Single Corner Snipped 12">
            <a:extLst>
              <a:ext uri="{FF2B5EF4-FFF2-40B4-BE49-F238E27FC236}">
                <a16:creationId xmlns:a16="http://schemas.microsoft.com/office/drawing/2014/main" id="{42D79C98-BE2F-B249-5E67-A95644DBA41D}"/>
              </a:ext>
            </a:extLst>
          </p:cNvPr>
          <p:cNvSpPr/>
          <p:nvPr/>
        </p:nvSpPr>
        <p:spPr>
          <a:xfrm>
            <a:off x="7339540" y="2790964"/>
            <a:ext cx="1721418" cy="3484000"/>
          </a:xfrm>
          <a:prstGeom prst="snip1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lvl="0"/>
            <a:r>
              <a:rPr lang="en-GB" sz="2000" dirty="0"/>
              <a:t>Pilots self-employed</a:t>
            </a:r>
          </a:p>
          <a:p>
            <a:pPr lvl="0"/>
            <a:endParaRPr lang="en-GB" sz="2000" dirty="0"/>
          </a:p>
          <a:p>
            <a:pPr lvl="0"/>
            <a:r>
              <a:rPr lang="en-GB" sz="2000" dirty="0"/>
              <a:t>Cabin-crew agencies</a:t>
            </a:r>
          </a:p>
        </p:txBody>
      </p:sp>
    </p:spTree>
    <p:extLst>
      <p:ext uri="{BB962C8B-B14F-4D97-AF65-F5344CB8AC3E}">
        <p14:creationId xmlns:p14="http://schemas.microsoft.com/office/powerpoint/2010/main" val="340914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9"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FF3FAAC0-09B5-4FE9-BBE9-28946288076C}" type="slidenum">
              <a:rPr lang="en-US"/>
              <a:pPr/>
              <a:t>11</a:t>
            </a:fld>
            <a:endParaRPr lang="en-US"/>
          </a:p>
        </p:txBody>
      </p:sp>
      <p:sp>
        <p:nvSpPr>
          <p:cNvPr id="163842" name="Rectangle 2"/>
          <p:cNvSpPr>
            <a:spLocks noGrp="1" noRot="1" noChangeArrowheads="1"/>
          </p:cNvSpPr>
          <p:nvPr>
            <p:ph type="title"/>
          </p:nvPr>
        </p:nvSpPr>
        <p:spPr>
          <a:xfrm>
            <a:off x="407211" y="507992"/>
            <a:ext cx="5133289" cy="387798"/>
          </a:xfrm>
        </p:spPr>
        <p:txBody>
          <a:bodyPr/>
          <a:lstStyle/>
          <a:p>
            <a:r>
              <a:rPr lang="en-GB" altLang="de-DE" sz="2800" b="0" dirty="0">
                <a:solidFill>
                  <a:schemeClr val="tx1"/>
                </a:solidFill>
              </a:rPr>
              <a:t>The Ryanair Business Model  </a:t>
            </a:r>
          </a:p>
        </p:txBody>
      </p:sp>
      <p:pic>
        <p:nvPicPr>
          <p:cNvPr id="16384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40145" y="1477818"/>
            <a:ext cx="8543637" cy="5119832"/>
          </a:xfrm>
        </p:spPr>
      </p:pic>
      <p:sp>
        <p:nvSpPr>
          <p:cNvPr id="2" name="Rechteck 1"/>
          <p:cNvSpPr/>
          <p:nvPr/>
        </p:nvSpPr>
        <p:spPr>
          <a:xfrm>
            <a:off x="526473" y="1745670"/>
            <a:ext cx="2456872" cy="942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indent="0" algn="ctr" defTabSz="685800" rtl="0" eaLnBrk="1" fontAlgn="auto" latinLnBrk="0" hangingPunct="1">
              <a:lnSpc>
                <a:spcPct val="110000"/>
              </a:lnSpc>
              <a:spcBef>
                <a:spcPts val="0"/>
              </a:spcBef>
              <a:spcAft>
                <a:spcPts val="800"/>
              </a:spcAft>
              <a:buClrTx/>
              <a:buSzTx/>
              <a:buFont typeface="Arial" panose="020B0604020202020204" pitchFamily="34" charset="0"/>
              <a:buNone/>
              <a:tabLst/>
            </a:pPr>
            <a:r>
              <a:rPr kumimoji="0" lang="en-GB" sz="2400" b="0" i="0" u="none" strike="noStrike" kern="1200" cap="none" spc="0" normalizeH="0" baseline="0" noProof="0" dirty="0">
                <a:ln>
                  <a:noFill/>
                </a:ln>
                <a:solidFill>
                  <a:prstClr val="black"/>
                </a:solidFill>
                <a:effectLst/>
                <a:uLnTx/>
                <a:uFillTx/>
                <a:latin typeface="Arial"/>
                <a:ea typeface="+mn-ea"/>
                <a:cs typeface="+mn-cs"/>
              </a:rPr>
              <a:t>Remember me?</a:t>
            </a:r>
          </a:p>
        </p:txBody>
      </p:sp>
    </p:spTree>
    <p:extLst>
      <p:ext uri="{BB962C8B-B14F-4D97-AF65-F5344CB8AC3E}">
        <p14:creationId xmlns:p14="http://schemas.microsoft.com/office/powerpoint/2010/main" val="123880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35C419E-E72C-F78E-8C32-896345D029FF}"/>
              </a:ext>
            </a:extLst>
          </p:cNvPr>
          <p:cNvSpPr>
            <a:spLocks noGrp="1"/>
          </p:cNvSpPr>
          <p:nvPr>
            <p:ph type="dt" sz="half" idx="14"/>
          </p:nvPr>
        </p:nvSpPr>
        <p:spPr/>
        <p:txBody>
          <a:bodyPr/>
          <a:lstStyle/>
          <a:p>
            <a:fld id="{44643B27-0F35-4AC5-A9AD-B13FDAF53AE8}" type="datetime1">
              <a:rPr lang="de-DE" smtClean="0"/>
              <a:pPr/>
              <a:t>25.07.2022</a:t>
            </a:fld>
            <a:endParaRPr lang="de-DE" dirty="0"/>
          </a:p>
        </p:txBody>
      </p:sp>
      <p:sp>
        <p:nvSpPr>
          <p:cNvPr id="4" name="Slide Number Placeholder 3">
            <a:extLst>
              <a:ext uri="{FF2B5EF4-FFF2-40B4-BE49-F238E27FC236}">
                <a16:creationId xmlns:a16="http://schemas.microsoft.com/office/drawing/2014/main" id="{551DFF86-D6B1-FB0A-E8F2-98A01F600378}"/>
              </a:ext>
            </a:extLst>
          </p:cNvPr>
          <p:cNvSpPr>
            <a:spLocks noGrp="1"/>
          </p:cNvSpPr>
          <p:nvPr>
            <p:ph type="sldNum" sz="quarter" idx="15"/>
          </p:nvPr>
        </p:nvSpPr>
        <p:spPr/>
        <p:txBody>
          <a:bodyPr/>
          <a:lstStyle/>
          <a:p>
            <a:fld id="{0759437E-DD65-47AE-A718-65B9481C0A9E}" type="slidenum">
              <a:rPr lang="de-DE" smtClean="0"/>
              <a:pPr/>
              <a:t>12</a:t>
            </a:fld>
            <a:endParaRPr lang="de-DE" dirty="0"/>
          </a:p>
        </p:txBody>
      </p:sp>
      <p:sp>
        <p:nvSpPr>
          <p:cNvPr id="5" name="Footer Placeholder 4">
            <a:extLst>
              <a:ext uri="{FF2B5EF4-FFF2-40B4-BE49-F238E27FC236}">
                <a16:creationId xmlns:a16="http://schemas.microsoft.com/office/drawing/2014/main" id="{CBE7A5FE-2390-94E8-8CD0-6FC75A4A4FCA}"/>
              </a:ext>
            </a:extLst>
          </p:cNvPr>
          <p:cNvSpPr>
            <a:spLocks noGrp="1"/>
          </p:cNvSpPr>
          <p:nvPr>
            <p:ph type="ftr" sz="quarter" idx="16"/>
          </p:nvPr>
        </p:nvSpPr>
        <p:spPr/>
        <p:txBody>
          <a:bodyPr/>
          <a:lstStyle/>
          <a:p>
            <a:endParaRPr lang="de-DE" dirty="0"/>
          </a:p>
        </p:txBody>
      </p:sp>
      <p:sp>
        <p:nvSpPr>
          <p:cNvPr id="6" name="Content Placeholder 5">
            <a:extLst>
              <a:ext uri="{FF2B5EF4-FFF2-40B4-BE49-F238E27FC236}">
                <a16:creationId xmlns:a16="http://schemas.microsoft.com/office/drawing/2014/main" id="{AB0FBD41-186A-0950-9304-6A7ECC166828}"/>
              </a:ext>
            </a:extLst>
          </p:cNvPr>
          <p:cNvSpPr>
            <a:spLocks noGrp="1"/>
          </p:cNvSpPr>
          <p:nvPr>
            <p:ph sz="quarter" idx="13"/>
          </p:nvPr>
        </p:nvSpPr>
        <p:spPr>
          <a:xfrm>
            <a:off x="421046" y="1378578"/>
            <a:ext cx="8340725" cy="1279213"/>
          </a:xfrm>
          <a:prstGeom prst="snip2Same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indent="0" algn="ctr"/>
            <a:r>
              <a:rPr lang="en-IE" sz="4000" dirty="0">
                <a:solidFill>
                  <a:schemeClr val="bg2"/>
                </a:solidFill>
              </a:rPr>
              <a:t>ENEMIES </a:t>
            </a:r>
            <a:r>
              <a:rPr lang="en-IE" sz="4000" dirty="0" smtClean="0">
                <a:solidFill>
                  <a:schemeClr val="bg2"/>
                </a:solidFill>
              </a:rPr>
              <a:t>O</a:t>
            </a:r>
            <a:r>
              <a:rPr lang="en-IE" sz="4000" dirty="0">
                <a:solidFill>
                  <a:schemeClr val="bg2"/>
                </a:solidFill>
              </a:rPr>
              <a:t>F</a:t>
            </a:r>
            <a:r>
              <a:rPr lang="en-IE" sz="4000" dirty="0" smtClean="0">
                <a:solidFill>
                  <a:schemeClr val="bg2"/>
                </a:solidFill>
              </a:rPr>
              <a:t> THE </a:t>
            </a:r>
            <a:r>
              <a:rPr kumimoji="0" lang="en-IE" sz="4000" b="0" i="0" u="none" strike="noStrike" kern="1200" cap="none" spc="0" normalizeH="0" baseline="0" noProof="0" dirty="0" smtClean="0">
                <a:ln>
                  <a:noFill/>
                </a:ln>
                <a:solidFill>
                  <a:schemeClr val="bg2"/>
                </a:solidFill>
                <a:effectLst/>
                <a:uLnTx/>
                <a:uFillTx/>
                <a:latin typeface="Arial"/>
                <a:ea typeface="+mn-ea"/>
                <a:cs typeface="+mn-cs"/>
              </a:rPr>
              <a:t>FREE MARKET</a:t>
            </a:r>
            <a:endParaRPr kumimoji="0" lang="en-IE" sz="4000" b="0" i="0" u="none" strike="noStrike" kern="1200" cap="none" spc="0" normalizeH="0" baseline="0" noProof="0" dirty="0">
              <a:ln>
                <a:noFill/>
              </a:ln>
              <a:solidFill>
                <a:schemeClr val="bg2"/>
              </a:solidFill>
              <a:effectLst/>
              <a:uLnTx/>
              <a:uFillTx/>
              <a:latin typeface="Arial"/>
              <a:ea typeface="+mn-ea"/>
              <a:cs typeface="+mn-cs"/>
            </a:endParaRPr>
          </a:p>
        </p:txBody>
      </p:sp>
      <p:sp>
        <p:nvSpPr>
          <p:cNvPr id="8" name="TextBox 7">
            <a:extLst>
              <a:ext uri="{FF2B5EF4-FFF2-40B4-BE49-F238E27FC236}">
                <a16:creationId xmlns:a16="http://schemas.microsoft.com/office/drawing/2014/main" id="{5F73C8CD-811B-E544-72F4-324991264246}"/>
              </a:ext>
            </a:extLst>
          </p:cNvPr>
          <p:cNvSpPr txBox="1"/>
          <p:nvPr/>
        </p:nvSpPr>
        <p:spPr>
          <a:xfrm>
            <a:off x="388739" y="775873"/>
            <a:ext cx="4727196" cy="369332"/>
          </a:xfrm>
          <a:prstGeom prst="rect">
            <a:avLst/>
          </a:prstGeom>
          <a:noFill/>
        </p:spPr>
        <p:txBody>
          <a:bodyPr wrap="square">
            <a:spAutoFit/>
          </a:bodyPr>
          <a:lstStyle/>
          <a:p>
            <a:r>
              <a:rPr lang="en-GB" altLang="de-DE" sz="1800" dirty="0"/>
              <a:t>The Ryanair Business Model  </a:t>
            </a:r>
          </a:p>
        </p:txBody>
      </p:sp>
      <p:sp>
        <p:nvSpPr>
          <p:cNvPr id="9" name="Rectangle: Single Corner Snipped 8">
            <a:extLst>
              <a:ext uri="{FF2B5EF4-FFF2-40B4-BE49-F238E27FC236}">
                <a16:creationId xmlns:a16="http://schemas.microsoft.com/office/drawing/2014/main" id="{27AB4A2A-A12F-2285-6E36-84069A11548F}"/>
              </a:ext>
            </a:extLst>
          </p:cNvPr>
          <p:cNvSpPr/>
          <p:nvPr/>
        </p:nvSpPr>
        <p:spPr>
          <a:xfrm>
            <a:off x="388739" y="2701337"/>
            <a:ext cx="2228626" cy="3573628"/>
          </a:xfrm>
          <a:prstGeom prst="snip1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lvl="0"/>
            <a:r>
              <a:rPr lang="en-GB" sz="2400" dirty="0"/>
              <a:t>European Commission</a:t>
            </a:r>
          </a:p>
          <a:p>
            <a:pPr lvl="0"/>
            <a:endParaRPr lang="en-GB" sz="2400" dirty="0"/>
          </a:p>
          <a:p>
            <a:pPr lvl="0"/>
            <a:r>
              <a:rPr lang="en-GB" sz="2400" dirty="0"/>
              <a:t>“Morons”</a:t>
            </a:r>
          </a:p>
        </p:txBody>
      </p:sp>
      <p:sp>
        <p:nvSpPr>
          <p:cNvPr id="10" name="Rectangle: Single Corner Snipped 9">
            <a:extLst>
              <a:ext uri="{FF2B5EF4-FFF2-40B4-BE49-F238E27FC236}">
                <a16:creationId xmlns:a16="http://schemas.microsoft.com/office/drawing/2014/main" id="{F460021C-1403-C17E-6D5F-04BDBE18562F}"/>
              </a:ext>
            </a:extLst>
          </p:cNvPr>
          <p:cNvSpPr/>
          <p:nvPr/>
        </p:nvSpPr>
        <p:spPr>
          <a:xfrm>
            <a:off x="2752337" y="2742726"/>
            <a:ext cx="1734929" cy="3532237"/>
          </a:xfrm>
          <a:prstGeom prst="snip1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lvl="0"/>
            <a:r>
              <a:rPr lang="en-GB" sz="2000" dirty="0"/>
              <a:t>Travel Agents:</a:t>
            </a:r>
          </a:p>
          <a:p>
            <a:pPr lvl="0"/>
            <a:r>
              <a:rPr lang="en-GB" sz="2000" dirty="0"/>
              <a:t> </a:t>
            </a:r>
          </a:p>
          <a:p>
            <a:pPr lvl="0"/>
            <a:r>
              <a:rPr lang="en-GB" sz="2000" dirty="0"/>
              <a:t>“Should be taken out and shot”</a:t>
            </a:r>
          </a:p>
        </p:txBody>
      </p:sp>
      <p:sp>
        <p:nvSpPr>
          <p:cNvPr id="11" name="Rectangle: Single Corner Snipped 10">
            <a:extLst>
              <a:ext uri="{FF2B5EF4-FFF2-40B4-BE49-F238E27FC236}">
                <a16:creationId xmlns:a16="http://schemas.microsoft.com/office/drawing/2014/main" id="{01443109-442A-93A9-3C2C-10EDABD509C6}"/>
              </a:ext>
            </a:extLst>
          </p:cNvPr>
          <p:cNvSpPr/>
          <p:nvPr/>
        </p:nvSpPr>
        <p:spPr>
          <a:xfrm>
            <a:off x="4656735" y="2742727"/>
            <a:ext cx="1869902" cy="3532237"/>
          </a:xfrm>
          <a:prstGeom prst="snip1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lvl="0"/>
            <a:r>
              <a:rPr lang="en-GB" sz="2000" dirty="0"/>
              <a:t>British Airways:</a:t>
            </a:r>
          </a:p>
          <a:p>
            <a:pPr lvl="0"/>
            <a:endParaRPr lang="en-GB" sz="2000" dirty="0"/>
          </a:p>
          <a:p>
            <a:pPr lvl="0"/>
            <a:r>
              <a:rPr lang="en-GB" sz="2000" dirty="0"/>
              <a:t>“Expensive Bas……  “</a:t>
            </a:r>
          </a:p>
        </p:txBody>
      </p:sp>
      <p:sp>
        <p:nvSpPr>
          <p:cNvPr id="12" name="Rectangle: Single Corner Snipped 11">
            <a:extLst>
              <a:ext uri="{FF2B5EF4-FFF2-40B4-BE49-F238E27FC236}">
                <a16:creationId xmlns:a16="http://schemas.microsoft.com/office/drawing/2014/main" id="{4D1A4774-EAD2-39DA-E0B7-46C648334FEF}"/>
              </a:ext>
            </a:extLst>
          </p:cNvPr>
          <p:cNvSpPr/>
          <p:nvPr/>
        </p:nvSpPr>
        <p:spPr>
          <a:xfrm>
            <a:off x="6706006" y="2763424"/>
            <a:ext cx="1869902" cy="3511539"/>
          </a:xfrm>
          <a:prstGeom prst="snip1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lvl="0"/>
            <a:r>
              <a:rPr lang="en-GB" sz="2000" dirty="0"/>
              <a:t>Trade Unions:</a:t>
            </a:r>
          </a:p>
          <a:p>
            <a:pPr lvl="0"/>
            <a:endParaRPr lang="en-GB" sz="2000" dirty="0"/>
          </a:p>
          <a:p>
            <a:pPr lvl="0"/>
            <a:r>
              <a:rPr lang="en-GB" sz="2000" dirty="0"/>
              <a:t>“%$%%$$”</a:t>
            </a:r>
          </a:p>
        </p:txBody>
      </p:sp>
    </p:spTree>
    <p:extLst>
      <p:ext uri="{BB962C8B-B14F-4D97-AF65-F5344CB8AC3E}">
        <p14:creationId xmlns:p14="http://schemas.microsoft.com/office/powerpoint/2010/main" val="5310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30538" y="836711"/>
            <a:ext cx="8356262" cy="477242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IE" sz="2400" dirty="0">
              <a:solidFill>
                <a:prstClr val="black"/>
              </a:solidFill>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IE" sz="2400" dirty="0">
                <a:solidFill>
                  <a:prstClr val="black"/>
                </a:solidFill>
                <a:latin typeface="Calibri"/>
              </a:rPr>
              <a:t>threat of strike action and co-ordinated trade union action across EU in 2017….</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IE" sz="2800" u="sng" dirty="0">
              <a:solidFill>
                <a:prstClr val="black"/>
              </a:solidFill>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IE" sz="2400" b="0" u="sng"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IE"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 Placeholder 1"/>
          <p:cNvSpPr txBox="1">
            <a:spLocks/>
          </p:cNvSpPr>
          <p:nvPr/>
        </p:nvSpPr>
        <p:spPr>
          <a:xfrm>
            <a:off x="330537" y="208992"/>
            <a:ext cx="7973704" cy="720080"/>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lang="en-GB" altLang="de-DE" sz="2800" dirty="0">
                <a:solidFill>
                  <a:schemeClr val="tx1"/>
                </a:solidFill>
              </a:rPr>
              <a:t>The Ryanair Business Model </a:t>
            </a:r>
            <a:endParaRPr kumimoji="0" lang="en-IE" sz="2800" b="1" i="0" u="none" strike="noStrike" kern="1200" cap="none" spc="0" normalizeH="0" baseline="0" noProof="0" dirty="0">
              <a:ln>
                <a:noFill/>
              </a:ln>
              <a:solidFill>
                <a:srgbClr val="822327"/>
              </a:solidFill>
              <a:effectLst/>
              <a:uLnTx/>
              <a:uFillTx/>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506CB-2C68-4239-91A1-419FBC4540F3}" type="slidenum">
              <a:rPr kumimoji="0" lang="en-I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I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74FFF10C-124B-4AC5-8F40-711E9470BD54}"/>
              </a:ext>
            </a:extLst>
          </p:cNvPr>
          <p:cNvPicPr>
            <a:picLocks noChangeAspect="1"/>
          </p:cNvPicPr>
          <p:nvPr/>
        </p:nvPicPr>
        <p:blipFill>
          <a:blip r:embed="rId3"/>
          <a:stretch>
            <a:fillRect/>
          </a:stretch>
        </p:blipFill>
        <p:spPr>
          <a:xfrm>
            <a:off x="330537" y="2463730"/>
            <a:ext cx="3998461" cy="3168352"/>
          </a:xfrm>
          <a:prstGeom prst="rect">
            <a:avLst/>
          </a:prstGeom>
        </p:spPr>
      </p:pic>
      <p:pic>
        <p:nvPicPr>
          <p:cNvPr id="4" name="Picture 3">
            <a:extLst>
              <a:ext uri="{FF2B5EF4-FFF2-40B4-BE49-F238E27FC236}">
                <a16:creationId xmlns:a16="http://schemas.microsoft.com/office/drawing/2014/main" id="{45CFF359-41B8-43D6-BDC0-B862A129E0E9}"/>
              </a:ext>
            </a:extLst>
          </p:cNvPr>
          <p:cNvPicPr>
            <a:picLocks noChangeAspect="1"/>
          </p:cNvPicPr>
          <p:nvPr/>
        </p:nvPicPr>
        <p:blipFill>
          <a:blip r:embed="rId4"/>
          <a:stretch>
            <a:fillRect/>
          </a:stretch>
        </p:blipFill>
        <p:spPr>
          <a:xfrm>
            <a:off x="4815004" y="3307543"/>
            <a:ext cx="3641650" cy="2448272"/>
          </a:xfrm>
          <a:prstGeom prst="rect">
            <a:avLst/>
          </a:prstGeom>
        </p:spPr>
      </p:pic>
      <p:pic>
        <p:nvPicPr>
          <p:cNvPr id="7" name="Picture 6">
            <a:extLst>
              <a:ext uri="{FF2B5EF4-FFF2-40B4-BE49-F238E27FC236}">
                <a16:creationId xmlns:a16="http://schemas.microsoft.com/office/drawing/2014/main" id="{15CA5003-2A15-4511-8752-F7291C3F87B1}"/>
              </a:ext>
            </a:extLst>
          </p:cNvPr>
          <p:cNvPicPr>
            <a:picLocks noChangeAspect="1"/>
          </p:cNvPicPr>
          <p:nvPr/>
        </p:nvPicPr>
        <p:blipFill>
          <a:blip r:embed="rId5"/>
          <a:stretch>
            <a:fillRect/>
          </a:stretch>
        </p:blipFill>
        <p:spPr>
          <a:xfrm>
            <a:off x="6389135" y="1786854"/>
            <a:ext cx="2549959" cy="1337283"/>
          </a:xfrm>
          <a:prstGeom prst="rect">
            <a:avLst/>
          </a:prstGeom>
        </p:spPr>
      </p:pic>
    </p:spTree>
    <p:extLst>
      <p:ext uri="{BB962C8B-B14F-4D97-AF65-F5344CB8AC3E}">
        <p14:creationId xmlns:p14="http://schemas.microsoft.com/office/powerpoint/2010/main" val="34000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441961" y="563418"/>
            <a:ext cx="8458600" cy="5677363"/>
          </a:xfrm>
        </p:spPr>
        <p:txBody>
          <a:bodyPr/>
          <a:lstStyle/>
          <a:p>
            <a:pPr marL="0" indent="0">
              <a:buNone/>
            </a:pPr>
            <a:r>
              <a:rPr lang="en-GB" altLang="de-DE" sz="2800" b="0" dirty="0">
                <a:solidFill>
                  <a:schemeClr val="tx2"/>
                </a:solidFill>
              </a:rPr>
              <a:t>Liberalization of the German Aviation Industry</a:t>
            </a:r>
          </a:p>
          <a:p>
            <a:pPr marL="0" indent="0">
              <a:buNone/>
            </a:pPr>
            <a:endParaRPr lang="en-GB" sz="2000" b="0" dirty="0"/>
          </a:p>
          <a:p>
            <a:pPr marL="0" indent="0">
              <a:buNone/>
            </a:pPr>
            <a:r>
              <a:rPr lang="en-GB" sz="2000" b="0" dirty="0"/>
              <a:t>Number </a:t>
            </a:r>
            <a:r>
              <a:rPr lang="en-GB" sz="2000" b="0"/>
              <a:t>of </a:t>
            </a:r>
            <a:r>
              <a:rPr lang="en-GB" sz="2000" b="0" smtClean="0"/>
              <a:t>passengers </a:t>
            </a:r>
            <a:r>
              <a:rPr lang="en-GB" sz="2000" b="0" dirty="0"/>
              <a:t>from German airports 2001-2021</a:t>
            </a:r>
          </a:p>
          <a:p>
            <a:endParaRPr lang="en-GB" dirty="0"/>
          </a:p>
        </p:txBody>
      </p:sp>
      <p:sp>
        <p:nvSpPr>
          <p:cNvPr id="4" name="Foliennummernplatzhalter 3"/>
          <p:cNvSpPr>
            <a:spLocks noGrp="1"/>
          </p:cNvSpPr>
          <p:nvPr>
            <p:ph type="sldNum" sz="quarter" idx="15"/>
          </p:nvPr>
        </p:nvSpPr>
        <p:spPr/>
        <p:txBody>
          <a:bodyPr/>
          <a:lstStyle/>
          <a:p>
            <a:fld id="{0759437E-DD65-47AE-A718-65B9481C0A9E}" type="slidenum">
              <a:rPr lang="de-DE" smtClean="0"/>
              <a:pPr/>
              <a:t>14</a:t>
            </a:fld>
            <a:endParaRPr lang="de-DE" dirty="0"/>
          </a:p>
        </p:txBody>
      </p:sp>
      <p:graphicFrame>
        <p:nvGraphicFramePr>
          <p:cNvPr id="6" name="ChartObject"/>
          <p:cNvGraphicFramePr/>
          <p:nvPr>
            <p:extLst>
              <p:ext uri="{D42A27DB-BD31-4B8C-83A1-F6EECF244321}">
                <p14:modId xmlns:p14="http://schemas.microsoft.com/office/powerpoint/2010/main" val="2796647029"/>
              </p:ext>
            </p:extLst>
          </p:nvPr>
        </p:nvGraphicFramePr>
        <p:xfrm>
          <a:off x="441961" y="2116183"/>
          <a:ext cx="8458599" cy="43020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8535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560173" y="600365"/>
            <a:ext cx="8340387" cy="5819350"/>
          </a:xfrm>
        </p:spPr>
        <p:txBody>
          <a:bodyPr/>
          <a:lstStyle/>
          <a:p>
            <a:pPr marL="0" indent="0">
              <a:buNone/>
            </a:pPr>
            <a:r>
              <a:rPr lang="en-GB" altLang="de-DE" sz="2800" b="0" dirty="0">
                <a:solidFill>
                  <a:schemeClr val="tx2"/>
                </a:solidFill>
              </a:rPr>
              <a:t>Liberalization of the German Aviation Industry</a:t>
            </a:r>
          </a:p>
          <a:p>
            <a:pPr marL="0" indent="0">
              <a:buNone/>
            </a:pPr>
            <a:endParaRPr lang="en-GB" sz="2000" b="0" dirty="0">
              <a:solidFill>
                <a:schemeClr val="tx2"/>
              </a:solidFill>
              <a:latin typeface="+mj-lt"/>
            </a:endParaRPr>
          </a:p>
          <a:p>
            <a:pPr marL="0" indent="0">
              <a:buNone/>
            </a:pPr>
            <a:r>
              <a:rPr lang="en-GB" sz="2000" b="0" dirty="0">
                <a:latin typeface="+mj-lt"/>
              </a:rPr>
              <a:t>The development of low cost routes from Germany</a:t>
            </a:r>
            <a:endParaRPr lang="en-GB" altLang="de-DE" sz="2000" b="0" dirty="0">
              <a:latin typeface="+mj-lt"/>
            </a:endParaRPr>
          </a:p>
          <a:p>
            <a:endParaRPr lang="en-GB" dirty="0"/>
          </a:p>
        </p:txBody>
      </p:sp>
      <p:sp>
        <p:nvSpPr>
          <p:cNvPr id="3" name="Datumsplatzhalter 2"/>
          <p:cNvSpPr>
            <a:spLocks noGrp="1"/>
          </p:cNvSpPr>
          <p:nvPr>
            <p:ph type="dt" sz="half" idx="14"/>
          </p:nvPr>
        </p:nvSpPr>
        <p:spPr/>
        <p:txBody>
          <a:bodyPr/>
          <a:lstStyle/>
          <a:p>
            <a:fld id="{44643B27-0F35-4AC5-A9AD-B13FDAF53AE8}" type="datetime1">
              <a:rPr lang="de-DE" smtClean="0"/>
              <a:pPr/>
              <a:t>25.07.2022</a:t>
            </a:fld>
            <a:endParaRPr lang="de-DE" dirty="0"/>
          </a:p>
        </p:txBody>
      </p:sp>
      <p:sp>
        <p:nvSpPr>
          <p:cNvPr id="4" name="Foliennummernplatzhalter 3"/>
          <p:cNvSpPr>
            <a:spLocks noGrp="1"/>
          </p:cNvSpPr>
          <p:nvPr>
            <p:ph type="sldNum" sz="quarter" idx="15"/>
          </p:nvPr>
        </p:nvSpPr>
        <p:spPr/>
        <p:txBody>
          <a:bodyPr/>
          <a:lstStyle/>
          <a:p>
            <a:fld id="{0759437E-DD65-47AE-A718-65B9481C0A9E}" type="slidenum">
              <a:rPr lang="de-DE" smtClean="0"/>
              <a:pPr/>
              <a:t>15</a:t>
            </a:fld>
            <a:endParaRPr lang="de-DE" dirty="0"/>
          </a:p>
        </p:txBody>
      </p:sp>
      <p:sp>
        <p:nvSpPr>
          <p:cNvPr id="5" name="Fußzeilenplatzhalter 4"/>
          <p:cNvSpPr>
            <a:spLocks noGrp="1"/>
          </p:cNvSpPr>
          <p:nvPr>
            <p:ph type="ftr" sz="quarter" idx="16"/>
          </p:nvPr>
        </p:nvSpPr>
        <p:spPr/>
        <p:txBody>
          <a:bodyPr/>
          <a:lstStyle/>
          <a:p>
            <a:endParaRPr lang="de-DE" dirty="0"/>
          </a:p>
        </p:txBody>
      </p:sp>
      <p:pic>
        <p:nvPicPr>
          <p:cNvPr id="6" name="Grafik 5"/>
          <p:cNvPicPr/>
          <p:nvPr/>
        </p:nvPicPr>
        <p:blipFill>
          <a:blip r:embed="rId2">
            <a:extLst>
              <a:ext uri="{28A0092B-C50C-407E-A947-70E740481C1C}">
                <a14:useLocalDpi xmlns:a14="http://schemas.microsoft.com/office/drawing/2010/main" val="0"/>
              </a:ext>
            </a:extLst>
          </a:blip>
          <a:srcRect/>
          <a:stretch>
            <a:fillRect/>
          </a:stretch>
        </p:blipFill>
        <p:spPr bwMode="auto">
          <a:xfrm>
            <a:off x="693420" y="2346960"/>
            <a:ext cx="7940040" cy="3489960"/>
          </a:xfrm>
          <a:prstGeom prst="rect">
            <a:avLst/>
          </a:prstGeom>
          <a:noFill/>
          <a:ln>
            <a:noFill/>
          </a:ln>
        </p:spPr>
      </p:pic>
    </p:spTree>
    <p:extLst>
      <p:ext uri="{BB962C8B-B14F-4D97-AF65-F5344CB8AC3E}">
        <p14:creationId xmlns:p14="http://schemas.microsoft.com/office/powerpoint/2010/main" val="36496167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560173" y="600365"/>
            <a:ext cx="8340387" cy="5819350"/>
          </a:xfrm>
        </p:spPr>
        <p:txBody>
          <a:bodyPr/>
          <a:lstStyle/>
          <a:p>
            <a:pPr marL="0" indent="0">
              <a:buNone/>
            </a:pPr>
            <a:r>
              <a:rPr lang="en-GB" altLang="de-DE" sz="2800" b="0" dirty="0">
                <a:solidFill>
                  <a:schemeClr val="tx2"/>
                </a:solidFill>
              </a:rPr>
              <a:t>Liberalization of the German Aviation Industry</a:t>
            </a:r>
          </a:p>
          <a:p>
            <a:pPr marL="0" indent="0">
              <a:buNone/>
            </a:pPr>
            <a:endParaRPr lang="en-GB" sz="2000" b="0" dirty="0">
              <a:solidFill>
                <a:schemeClr val="tx2"/>
              </a:solidFill>
              <a:latin typeface="+mj-lt"/>
            </a:endParaRPr>
          </a:p>
          <a:p>
            <a:pPr marL="0" indent="0">
              <a:buNone/>
            </a:pPr>
            <a:r>
              <a:rPr lang="en-GB" sz="2000" dirty="0">
                <a:latin typeface="+mj-lt"/>
              </a:rPr>
              <a:t>Percentage of LCC Starts at </a:t>
            </a:r>
            <a:r>
              <a:rPr lang="en-GB" sz="2000" dirty="0" smtClean="0">
                <a:latin typeface="+mj-lt"/>
              </a:rPr>
              <a:t>German Airports </a:t>
            </a:r>
            <a:endParaRPr lang="en-GB" altLang="de-DE" sz="2000" b="0" dirty="0">
              <a:latin typeface="+mj-lt"/>
            </a:endParaRPr>
          </a:p>
          <a:p>
            <a:endParaRPr lang="en-GB" dirty="0"/>
          </a:p>
        </p:txBody>
      </p:sp>
      <p:sp>
        <p:nvSpPr>
          <p:cNvPr id="4" name="Foliennummernplatzhalter 3"/>
          <p:cNvSpPr>
            <a:spLocks noGrp="1"/>
          </p:cNvSpPr>
          <p:nvPr>
            <p:ph type="sldNum" sz="quarter" idx="15"/>
          </p:nvPr>
        </p:nvSpPr>
        <p:spPr/>
        <p:txBody>
          <a:bodyPr/>
          <a:lstStyle/>
          <a:p>
            <a:fld id="{0759437E-DD65-47AE-A718-65B9481C0A9E}" type="slidenum">
              <a:rPr lang="de-DE" smtClean="0"/>
              <a:pPr/>
              <a:t>16</a:t>
            </a:fld>
            <a:endParaRPr lang="de-DE" dirty="0"/>
          </a:p>
        </p:txBody>
      </p:sp>
      <p:pic>
        <p:nvPicPr>
          <p:cNvPr id="7" name="Grafik 6"/>
          <p:cNvPicPr>
            <a:picLocks noChangeAspect="1"/>
          </p:cNvPicPr>
          <p:nvPr/>
        </p:nvPicPr>
        <p:blipFill>
          <a:blip r:embed="rId2"/>
          <a:stretch>
            <a:fillRect/>
          </a:stretch>
        </p:blipFill>
        <p:spPr>
          <a:xfrm>
            <a:off x="388739" y="2142581"/>
            <a:ext cx="8368307" cy="4210050"/>
          </a:xfrm>
          <a:prstGeom prst="rect">
            <a:avLst/>
          </a:prstGeom>
        </p:spPr>
      </p:pic>
    </p:spTree>
    <p:extLst>
      <p:ext uri="{BB962C8B-B14F-4D97-AF65-F5344CB8AC3E}">
        <p14:creationId xmlns:p14="http://schemas.microsoft.com/office/powerpoint/2010/main" val="772514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560173" y="748145"/>
            <a:ext cx="8340387" cy="5671570"/>
          </a:xfrm>
        </p:spPr>
        <p:txBody>
          <a:bodyPr/>
          <a:lstStyle/>
          <a:p>
            <a:pPr marL="0" indent="0">
              <a:buNone/>
            </a:pPr>
            <a:r>
              <a:rPr lang="en-GB" altLang="de-DE" sz="2800" b="0" dirty="0">
                <a:solidFill>
                  <a:schemeClr val="tx2"/>
                </a:solidFill>
              </a:rPr>
              <a:t>Liberalization of the German Aviation Industry</a:t>
            </a:r>
          </a:p>
        </p:txBody>
      </p:sp>
      <p:sp>
        <p:nvSpPr>
          <p:cNvPr id="4" name="Foliennummernplatzhalter 3"/>
          <p:cNvSpPr>
            <a:spLocks noGrp="1"/>
          </p:cNvSpPr>
          <p:nvPr>
            <p:ph type="sldNum" sz="quarter" idx="15"/>
          </p:nvPr>
        </p:nvSpPr>
        <p:spPr/>
        <p:txBody>
          <a:bodyPr/>
          <a:lstStyle/>
          <a:p>
            <a:fld id="{0759437E-DD65-47AE-A718-65B9481C0A9E}" type="slidenum">
              <a:rPr lang="de-DE" smtClean="0"/>
              <a:pPr/>
              <a:t>17</a:t>
            </a:fld>
            <a:endParaRPr lang="de-DE" dirty="0"/>
          </a:p>
        </p:txBody>
      </p:sp>
      <p:pic>
        <p:nvPicPr>
          <p:cNvPr id="3" name="Grafik 2"/>
          <p:cNvPicPr>
            <a:picLocks noChangeAspect="1"/>
          </p:cNvPicPr>
          <p:nvPr/>
        </p:nvPicPr>
        <p:blipFill>
          <a:blip r:embed="rId2"/>
          <a:stretch>
            <a:fillRect/>
          </a:stretch>
        </p:blipFill>
        <p:spPr>
          <a:xfrm>
            <a:off x="287383" y="2272937"/>
            <a:ext cx="8613177" cy="3997234"/>
          </a:xfrm>
          <a:prstGeom prst="rect">
            <a:avLst/>
          </a:prstGeom>
        </p:spPr>
      </p:pic>
      <p:sp>
        <p:nvSpPr>
          <p:cNvPr id="5" name="Rechteck 4"/>
          <p:cNvSpPr/>
          <p:nvPr/>
        </p:nvSpPr>
        <p:spPr>
          <a:xfrm>
            <a:off x="409303" y="1338833"/>
            <a:ext cx="8003177" cy="400110"/>
          </a:xfrm>
          <a:prstGeom prst="rect">
            <a:avLst/>
          </a:prstGeom>
          <a:noFill/>
        </p:spPr>
        <p:txBody>
          <a:bodyPr wrap="square" lIns="91440" tIns="45720" rIns="91440" bIns="45720">
            <a:spAutoFit/>
          </a:bodyPr>
          <a:lstStyle/>
          <a:p>
            <a:r>
              <a:rPr lang="de-DE" sz="2000" b="0" cap="none" spc="0" dirty="0">
                <a:ln w="0"/>
                <a:solidFill>
                  <a:schemeClr val="tx1"/>
                </a:solidFill>
              </a:rPr>
              <a:t>The Average Ticket </a:t>
            </a:r>
            <a:r>
              <a:rPr lang="de-DE" sz="2000" dirty="0">
                <a:ln w="0"/>
              </a:rPr>
              <a:t>P</a:t>
            </a:r>
            <a:r>
              <a:rPr lang="de-DE" sz="2000" b="0" cap="none" spc="0" dirty="0">
                <a:ln w="0"/>
                <a:solidFill>
                  <a:schemeClr val="tx1"/>
                </a:solidFill>
              </a:rPr>
              <a:t>rice of Low Cost Carriers</a:t>
            </a:r>
          </a:p>
        </p:txBody>
      </p:sp>
    </p:spTree>
    <p:extLst>
      <p:ext uri="{BB962C8B-B14F-4D97-AF65-F5344CB8AC3E}">
        <p14:creationId xmlns:p14="http://schemas.microsoft.com/office/powerpoint/2010/main" val="1226205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560173" y="748145"/>
            <a:ext cx="8340387" cy="5671570"/>
          </a:xfrm>
        </p:spPr>
        <p:txBody>
          <a:bodyPr/>
          <a:lstStyle/>
          <a:p>
            <a:pPr marL="0" indent="0">
              <a:buNone/>
            </a:pPr>
            <a:r>
              <a:rPr lang="en-GB" altLang="de-DE" sz="2800" b="0" dirty="0">
                <a:solidFill>
                  <a:schemeClr val="tx2"/>
                </a:solidFill>
              </a:rPr>
              <a:t>Liberalization of the German Aviation Industry</a:t>
            </a:r>
          </a:p>
          <a:p>
            <a:pPr marL="0" indent="0">
              <a:buNone/>
            </a:pPr>
            <a:r>
              <a:rPr lang="en-GB" sz="2000" b="0" dirty="0"/>
              <a:t>The percentage of third party ground-handing services at German airports</a:t>
            </a:r>
          </a:p>
        </p:txBody>
      </p:sp>
      <p:sp>
        <p:nvSpPr>
          <p:cNvPr id="4" name="Foliennummernplatzhalter 3"/>
          <p:cNvSpPr>
            <a:spLocks noGrp="1"/>
          </p:cNvSpPr>
          <p:nvPr>
            <p:ph type="sldNum" sz="quarter" idx="15"/>
          </p:nvPr>
        </p:nvSpPr>
        <p:spPr/>
        <p:txBody>
          <a:bodyPr/>
          <a:lstStyle/>
          <a:p>
            <a:fld id="{0759437E-DD65-47AE-A718-65B9481C0A9E}" type="slidenum">
              <a:rPr lang="de-DE" smtClean="0"/>
              <a:pPr/>
              <a:t>18</a:t>
            </a:fld>
            <a:endParaRPr lang="de-DE" dirty="0"/>
          </a:p>
        </p:txBody>
      </p:sp>
      <p:pic>
        <p:nvPicPr>
          <p:cNvPr id="6" name="Grafik 5"/>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04999"/>
            <a:ext cx="7879080" cy="4514715"/>
          </a:xfrm>
          <a:prstGeom prst="rect">
            <a:avLst/>
          </a:prstGeom>
          <a:noFill/>
          <a:ln>
            <a:noFill/>
          </a:ln>
        </p:spPr>
      </p:pic>
    </p:spTree>
    <p:extLst>
      <p:ext uri="{BB962C8B-B14F-4D97-AF65-F5344CB8AC3E}">
        <p14:creationId xmlns:p14="http://schemas.microsoft.com/office/powerpoint/2010/main" val="3212576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560173" y="609601"/>
            <a:ext cx="8340387" cy="5810114"/>
          </a:xfrm>
        </p:spPr>
        <p:txBody>
          <a:bodyPr/>
          <a:lstStyle/>
          <a:p>
            <a:pPr marL="0" indent="0">
              <a:buNone/>
            </a:pPr>
            <a:r>
              <a:rPr lang="en-GB" altLang="de-DE" sz="2800" b="0" dirty="0">
                <a:solidFill>
                  <a:schemeClr val="tx2"/>
                </a:solidFill>
              </a:rPr>
              <a:t>Lufthansa Group – fighting an unlevel playing field</a:t>
            </a:r>
          </a:p>
          <a:p>
            <a:pPr marL="0" indent="0">
              <a:lnSpc>
                <a:spcPct val="200000"/>
              </a:lnSpc>
              <a:buNone/>
            </a:pPr>
            <a:r>
              <a:rPr lang="en-GB" sz="2000" dirty="0"/>
              <a:t>Passengers Flying with the Lufthansa Group 2003-2019 </a:t>
            </a:r>
          </a:p>
        </p:txBody>
      </p:sp>
      <p:sp>
        <p:nvSpPr>
          <p:cNvPr id="4" name="Foliennummernplatzhalter 3"/>
          <p:cNvSpPr>
            <a:spLocks noGrp="1"/>
          </p:cNvSpPr>
          <p:nvPr>
            <p:ph type="sldNum" sz="quarter" idx="15"/>
          </p:nvPr>
        </p:nvSpPr>
        <p:spPr/>
        <p:txBody>
          <a:bodyPr/>
          <a:lstStyle/>
          <a:p>
            <a:fld id="{0759437E-DD65-47AE-A718-65B9481C0A9E}" type="slidenum">
              <a:rPr lang="de-DE" smtClean="0"/>
              <a:pPr/>
              <a:t>19</a:t>
            </a:fld>
            <a:endParaRPr lang="de-DE" dirty="0"/>
          </a:p>
        </p:txBody>
      </p:sp>
      <p:pic>
        <p:nvPicPr>
          <p:cNvPr id="3" name="Grafik 2"/>
          <p:cNvPicPr>
            <a:picLocks noChangeAspect="1"/>
          </p:cNvPicPr>
          <p:nvPr/>
        </p:nvPicPr>
        <p:blipFill>
          <a:blip r:embed="rId2"/>
          <a:stretch>
            <a:fillRect/>
          </a:stretch>
        </p:blipFill>
        <p:spPr>
          <a:xfrm>
            <a:off x="679668" y="2192364"/>
            <a:ext cx="8220892" cy="4334827"/>
          </a:xfrm>
          <a:prstGeom prst="rect">
            <a:avLst/>
          </a:prstGeom>
        </p:spPr>
      </p:pic>
    </p:spTree>
    <p:extLst>
      <p:ext uri="{BB962C8B-B14F-4D97-AF65-F5344CB8AC3E}">
        <p14:creationId xmlns:p14="http://schemas.microsoft.com/office/powerpoint/2010/main" val="2462723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8739" y="301186"/>
            <a:ext cx="5133289" cy="1218795"/>
          </a:xfrm>
        </p:spPr>
        <p:txBody>
          <a:bodyPr/>
          <a:lstStyle/>
          <a:p>
            <a:r>
              <a:rPr lang="de-DE" altLang="de-DE" dirty="0">
                <a:solidFill>
                  <a:schemeClr val="tx1"/>
                </a:solidFill>
              </a:rPr>
              <a:t/>
            </a:r>
            <a:br>
              <a:rPr lang="de-DE" altLang="de-DE" dirty="0">
                <a:solidFill>
                  <a:schemeClr val="tx1"/>
                </a:solidFill>
              </a:rPr>
            </a:br>
            <a:r>
              <a:rPr lang="de-DE" altLang="de-DE" sz="2800" b="0" dirty="0">
                <a:solidFill>
                  <a:schemeClr val="tx1"/>
                </a:solidFill>
              </a:rPr>
              <a:t>Structure</a:t>
            </a:r>
            <a:r>
              <a:rPr lang="de-DE" altLang="de-DE" dirty="0">
                <a:solidFill>
                  <a:schemeClr val="tx1"/>
                </a:solidFill>
              </a:rPr>
              <a:t/>
            </a:r>
            <a:br>
              <a:rPr lang="de-DE" altLang="de-DE" dirty="0">
                <a:solidFill>
                  <a:schemeClr val="tx1"/>
                </a:solidFill>
              </a:rPr>
            </a:br>
            <a:r>
              <a:rPr lang="de-DE" altLang="de-DE" dirty="0">
                <a:solidFill>
                  <a:schemeClr val="tx1"/>
                </a:solidFill>
              </a:rPr>
              <a:t/>
            </a:r>
            <a:br>
              <a:rPr lang="de-DE" altLang="de-DE" dirty="0">
                <a:solidFill>
                  <a:schemeClr val="tx1"/>
                </a:solidFill>
              </a:rPr>
            </a:br>
            <a:r>
              <a:rPr lang="de-DE" altLang="de-DE" dirty="0">
                <a:solidFill>
                  <a:schemeClr val="tx1"/>
                </a:solidFill>
              </a:rPr>
              <a:t>	</a:t>
            </a:r>
          </a:p>
        </p:txBody>
      </p:sp>
      <p:sp>
        <p:nvSpPr>
          <p:cNvPr id="7171" name="Rectangle 3"/>
          <p:cNvSpPr>
            <a:spLocks noGrp="1" noChangeArrowheads="1"/>
          </p:cNvSpPr>
          <p:nvPr>
            <p:ph type="body" idx="1"/>
          </p:nvPr>
        </p:nvSpPr>
        <p:spPr>
          <a:xfrm>
            <a:off x="508000" y="1965325"/>
            <a:ext cx="8128000" cy="4343400"/>
          </a:xfrm>
        </p:spPr>
        <p:txBody>
          <a:bodyPr>
            <a:normAutofit fontScale="92500" lnSpcReduction="10000"/>
          </a:bodyPr>
          <a:lstStyle/>
          <a:p>
            <a:pPr marL="0" indent="0" eaLnBrk="1" hangingPunct="1">
              <a:lnSpc>
                <a:spcPct val="90000"/>
              </a:lnSpc>
              <a:buNone/>
            </a:pPr>
            <a:endParaRPr lang="de-DE" altLang="de-DE" sz="2000" dirty="0">
              <a:solidFill>
                <a:schemeClr val="tx1"/>
              </a:solidFill>
            </a:endParaRPr>
          </a:p>
          <a:p>
            <a:pPr marL="457200" indent="-457200" eaLnBrk="1" hangingPunct="1">
              <a:lnSpc>
                <a:spcPct val="90000"/>
              </a:lnSpc>
              <a:buAutoNum type="arabicPeriod"/>
            </a:pPr>
            <a:r>
              <a:rPr lang="en-GB" altLang="de-DE" sz="1800" dirty="0">
                <a:solidFill>
                  <a:schemeClr val="tx1"/>
                </a:solidFill>
              </a:rPr>
              <a:t>Viral Project </a:t>
            </a:r>
          </a:p>
          <a:p>
            <a:pPr marL="457200" indent="-457200" eaLnBrk="1" hangingPunct="1">
              <a:lnSpc>
                <a:spcPct val="90000"/>
              </a:lnSpc>
              <a:buAutoNum type="arabicPeriod"/>
            </a:pPr>
            <a:endParaRPr lang="en-GB" altLang="de-DE" sz="1800" dirty="0"/>
          </a:p>
          <a:p>
            <a:pPr marL="457200" indent="-457200" eaLnBrk="1" hangingPunct="1">
              <a:lnSpc>
                <a:spcPct val="90000"/>
              </a:lnSpc>
              <a:buAutoNum type="arabicPeriod"/>
            </a:pPr>
            <a:r>
              <a:rPr lang="en-GB" altLang="de-DE" sz="1800" dirty="0">
                <a:solidFill>
                  <a:schemeClr val="tx1"/>
                </a:solidFill>
              </a:rPr>
              <a:t>The Ryanair Business Model  </a:t>
            </a:r>
          </a:p>
          <a:p>
            <a:pPr marL="457200" indent="-457200" eaLnBrk="1" hangingPunct="1">
              <a:lnSpc>
                <a:spcPct val="90000"/>
              </a:lnSpc>
              <a:buAutoNum type="arabicPeriod"/>
            </a:pPr>
            <a:endParaRPr lang="en-GB" altLang="de-DE" sz="1800" dirty="0">
              <a:solidFill>
                <a:schemeClr val="tx1"/>
              </a:solidFill>
            </a:endParaRPr>
          </a:p>
          <a:p>
            <a:pPr marL="457200" indent="-457200" eaLnBrk="1" hangingPunct="1">
              <a:lnSpc>
                <a:spcPct val="90000"/>
              </a:lnSpc>
              <a:buAutoNum type="arabicPeriod"/>
            </a:pPr>
            <a:r>
              <a:rPr lang="en-GB" altLang="de-DE" sz="1800" dirty="0">
                <a:solidFill>
                  <a:schemeClr val="tx1"/>
                </a:solidFill>
              </a:rPr>
              <a:t>Liberalization of the German Aviation Industry</a:t>
            </a:r>
          </a:p>
          <a:p>
            <a:pPr marL="457200" indent="-457200" eaLnBrk="1" hangingPunct="1">
              <a:lnSpc>
                <a:spcPct val="90000"/>
              </a:lnSpc>
              <a:buAutoNum type="arabicPeriod"/>
            </a:pPr>
            <a:endParaRPr lang="en-GB" altLang="de-DE" sz="1800" dirty="0">
              <a:solidFill>
                <a:schemeClr val="tx1"/>
              </a:solidFill>
            </a:endParaRPr>
          </a:p>
          <a:p>
            <a:pPr marL="457200" indent="-457200" eaLnBrk="1" hangingPunct="1">
              <a:lnSpc>
                <a:spcPct val="90000"/>
              </a:lnSpc>
              <a:buAutoNum type="arabicPeriod"/>
            </a:pPr>
            <a:r>
              <a:rPr lang="en-GB" altLang="de-DE" sz="1800" dirty="0">
                <a:solidFill>
                  <a:schemeClr val="tx1"/>
                </a:solidFill>
              </a:rPr>
              <a:t>Lufthansa – fighting an Unlevel </a:t>
            </a:r>
            <a:r>
              <a:rPr lang="en-GB" altLang="de-DE" sz="1800" dirty="0"/>
              <a:t>P</a:t>
            </a:r>
            <a:r>
              <a:rPr lang="en-GB" altLang="de-DE" sz="1800" dirty="0">
                <a:solidFill>
                  <a:schemeClr val="tx1"/>
                </a:solidFill>
              </a:rPr>
              <a:t>laying </a:t>
            </a:r>
            <a:r>
              <a:rPr lang="en-GB" altLang="de-DE" sz="1800" dirty="0"/>
              <a:t>F</a:t>
            </a:r>
            <a:r>
              <a:rPr lang="en-GB" altLang="de-DE" sz="1800" dirty="0">
                <a:solidFill>
                  <a:schemeClr val="tx1"/>
                </a:solidFill>
              </a:rPr>
              <a:t>ield</a:t>
            </a:r>
          </a:p>
          <a:p>
            <a:pPr marL="457200" indent="-457200" eaLnBrk="1" hangingPunct="1">
              <a:lnSpc>
                <a:spcPct val="90000"/>
              </a:lnSpc>
              <a:buAutoNum type="arabicPeriod"/>
            </a:pPr>
            <a:endParaRPr lang="en-GB" altLang="de-DE" sz="1800" dirty="0"/>
          </a:p>
          <a:p>
            <a:pPr marL="457200" indent="-457200" eaLnBrk="1" hangingPunct="1">
              <a:lnSpc>
                <a:spcPct val="90000"/>
              </a:lnSpc>
              <a:buAutoNum type="arabicPeriod"/>
            </a:pPr>
            <a:r>
              <a:rPr lang="en-GB" altLang="de-DE" sz="1800" dirty="0"/>
              <a:t>Industrial Relations Landscape in the German Aviation Industry</a:t>
            </a:r>
          </a:p>
          <a:p>
            <a:pPr marL="457200" indent="-457200" eaLnBrk="1" hangingPunct="1">
              <a:lnSpc>
                <a:spcPct val="90000"/>
              </a:lnSpc>
              <a:buAutoNum type="arabicPeriod"/>
            </a:pPr>
            <a:endParaRPr lang="en-GB" altLang="de-DE" sz="1800" dirty="0"/>
          </a:p>
          <a:p>
            <a:pPr marL="457200" indent="-457200" eaLnBrk="1" hangingPunct="1">
              <a:lnSpc>
                <a:spcPct val="90000"/>
              </a:lnSpc>
              <a:buAutoNum type="arabicPeriod"/>
            </a:pPr>
            <a:r>
              <a:rPr lang="en-GB" altLang="de-DE" sz="1800" dirty="0">
                <a:solidFill>
                  <a:schemeClr val="tx1"/>
                </a:solidFill>
              </a:rPr>
              <a:t>Rolling back the </a:t>
            </a:r>
            <a:r>
              <a:rPr lang="en-GB" altLang="de-DE" sz="1800" dirty="0"/>
              <a:t>R</a:t>
            </a:r>
            <a:r>
              <a:rPr lang="en-GB" altLang="de-DE" sz="1800" dirty="0">
                <a:solidFill>
                  <a:schemeClr val="tx1"/>
                </a:solidFill>
              </a:rPr>
              <a:t>oll </a:t>
            </a:r>
            <a:r>
              <a:rPr lang="en-GB" altLang="de-DE" sz="1800" dirty="0"/>
              <a:t>B</a:t>
            </a:r>
            <a:r>
              <a:rPr lang="en-GB" altLang="de-DE" sz="1800" dirty="0">
                <a:solidFill>
                  <a:schemeClr val="tx1"/>
                </a:solidFill>
              </a:rPr>
              <a:t>ack – a </a:t>
            </a:r>
            <a:r>
              <a:rPr lang="en-GB" altLang="de-DE" sz="1800" dirty="0"/>
              <a:t>S</a:t>
            </a:r>
            <a:r>
              <a:rPr lang="en-GB" altLang="de-DE" sz="1800" dirty="0">
                <a:solidFill>
                  <a:schemeClr val="tx1"/>
                </a:solidFill>
              </a:rPr>
              <a:t>ilver Lining?</a:t>
            </a:r>
          </a:p>
          <a:p>
            <a:pPr marL="457200" indent="-457200" eaLnBrk="1" hangingPunct="1">
              <a:lnSpc>
                <a:spcPct val="90000"/>
              </a:lnSpc>
              <a:buAutoNum type="arabicPeriod"/>
            </a:pPr>
            <a:endParaRPr lang="en-GB" altLang="de-DE" sz="1800" dirty="0">
              <a:solidFill>
                <a:schemeClr val="tx1"/>
              </a:solidFill>
            </a:endParaRPr>
          </a:p>
          <a:p>
            <a:pPr marL="457200" indent="-457200" eaLnBrk="1" hangingPunct="1">
              <a:lnSpc>
                <a:spcPct val="90000"/>
              </a:lnSpc>
              <a:buAutoNum type="arabicPeriod"/>
            </a:pPr>
            <a:r>
              <a:rPr lang="en-GB" altLang="de-DE" sz="1800" dirty="0" smtClean="0"/>
              <a:t>Discussion </a:t>
            </a:r>
            <a:endParaRPr lang="en-GB" altLang="de-DE" sz="1800" dirty="0">
              <a:solidFill>
                <a:schemeClr val="tx1"/>
              </a:solidFill>
            </a:endParaRPr>
          </a:p>
        </p:txBody>
      </p:sp>
    </p:spTree>
    <p:extLst>
      <p:ext uri="{BB962C8B-B14F-4D97-AF65-F5344CB8AC3E}">
        <p14:creationId xmlns:p14="http://schemas.microsoft.com/office/powerpoint/2010/main" val="4282092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560173" y="609601"/>
            <a:ext cx="8340387" cy="5810114"/>
          </a:xfrm>
        </p:spPr>
        <p:txBody>
          <a:bodyPr/>
          <a:lstStyle/>
          <a:p>
            <a:pPr marL="0" indent="0">
              <a:buNone/>
            </a:pPr>
            <a:r>
              <a:rPr lang="en-GB" altLang="de-DE" sz="2800" b="0" dirty="0">
                <a:solidFill>
                  <a:schemeClr val="tx2"/>
                </a:solidFill>
              </a:rPr>
              <a:t>Lufthansa Group – fighting an unlevel playing field</a:t>
            </a:r>
          </a:p>
          <a:p>
            <a:pPr marL="0" indent="0">
              <a:lnSpc>
                <a:spcPct val="200000"/>
              </a:lnSpc>
              <a:buNone/>
            </a:pPr>
            <a:r>
              <a:rPr lang="en-GB" sz="2000" dirty="0"/>
              <a:t>Adjusted EBIT 2010-2018</a:t>
            </a:r>
          </a:p>
        </p:txBody>
      </p:sp>
      <p:sp>
        <p:nvSpPr>
          <p:cNvPr id="4" name="Foliennummernplatzhalter 3"/>
          <p:cNvSpPr>
            <a:spLocks noGrp="1"/>
          </p:cNvSpPr>
          <p:nvPr>
            <p:ph type="sldNum" sz="quarter" idx="15"/>
          </p:nvPr>
        </p:nvSpPr>
        <p:spPr/>
        <p:txBody>
          <a:bodyPr/>
          <a:lstStyle/>
          <a:p>
            <a:fld id="{0759437E-DD65-47AE-A718-65B9481C0A9E}" type="slidenum">
              <a:rPr lang="de-DE" smtClean="0"/>
              <a:pPr/>
              <a:t>20</a:t>
            </a:fld>
            <a:endParaRPr lang="de-DE" dirty="0"/>
          </a:p>
        </p:txBody>
      </p:sp>
      <p:pic>
        <p:nvPicPr>
          <p:cNvPr id="6" name="Grafik 5"/>
          <p:cNvPicPr>
            <a:picLocks noChangeAspect="1"/>
          </p:cNvPicPr>
          <p:nvPr/>
        </p:nvPicPr>
        <p:blipFill>
          <a:blip r:embed="rId2"/>
          <a:stretch>
            <a:fillRect/>
          </a:stretch>
        </p:blipFill>
        <p:spPr>
          <a:xfrm>
            <a:off x="400594" y="2194559"/>
            <a:ext cx="8499966" cy="4225156"/>
          </a:xfrm>
          <a:prstGeom prst="rect">
            <a:avLst/>
          </a:prstGeom>
        </p:spPr>
      </p:pic>
    </p:spTree>
    <p:extLst>
      <p:ext uri="{BB962C8B-B14F-4D97-AF65-F5344CB8AC3E}">
        <p14:creationId xmlns:p14="http://schemas.microsoft.com/office/powerpoint/2010/main" val="3461058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560173" y="609601"/>
            <a:ext cx="8340387" cy="5810114"/>
          </a:xfrm>
        </p:spPr>
        <p:txBody>
          <a:bodyPr/>
          <a:lstStyle/>
          <a:p>
            <a:pPr marL="0" indent="0">
              <a:buNone/>
            </a:pPr>
            <a:r>
              <a:rPr lang="en-GB" altLang="de-DE" sz="2800" b="0" dirty="0">
                <a:solidFill>
                  <a:schemeClr val="tx2"/>
                </a:solidFill>
              </a:rPr>
              <a:t>Lufthansa Group – fighting an unlevel playing field</a:t>
            </a:r>
          </a:p>
          <a:p>
            <a:pPr marL="0" indent="0">
              <a:buNone/>
            </a:pPr>
            <a:endParaRPr lang="en-GB" sz="2400" dirty="0"/>
          </a:p>
          <a:p>
            <a:pPr marL="0" indent="0">
              <a:buNone/>
            </a:pPr>
            <a:r>
              <a:rPr lang="en-GB" sz="2400" b="0" dirty="0"/>
              <a:t>Network Airlines – Shopping Frenzy</a:t>
            </a:r>
          </a:p>
        </p:txBody>
      </p:sp>
      <p:sp>
        <p:nvSpPr>
          <p:cNvPr id="4" name="Foliennummernplatzhalter 3"/>
          <p:cNvSpPr>
            <a:spLocks noGrp="1"/>
          </p:cNvSpPr>
          <p:nvPr>
            <p:ph type="sldNum" sz="quarter" idx="15"/>
          </p:nvPr>
        </p:nvSpPr>
        <p:spPr/>
        <p:txBody>
          <a:bodyPr/>
          <a:lstStyle/>
          <a:p>
            <a:fld id="{0759437E-DD65-47AE-A718-65B9481C0A9E}" type="slidenum">
              <a:rPr lang="de-DE" smtClean="0"/>
              <a:pPr/>
              <a:t>21</a:t>
            </a:fld>
            <a:endParaRPr lang="de-DE" dirty="0"/>
          </a:p>
        </p:txBody>
      </p:sp>
      <p:pic>
        <p:nvPicPr>
          <p:cNvPr id="6" name="Grafik 5"/>
          <p:cNvPicPr>
            <a:picLocks noChangeAspect="1"/>
          </p:cNvPicPr>
          <p:nvPr/>
        </p:nvPicPr>
        <p:blipFill>
          <a:blip r:embed="rId2"/>
          <a:stretch>
            <a:fillRect/>
          </a:stretch>
        </p:blipFill>
        <p:spPr>
          <a:xfrm>
            <a:off x="701040" y="2438400"/>
            <a:ext cx="7604760" cy="2907030"/>
          </a:xfrm>
          <a:prstGeom prst="rect">
            <a:avLst/>
          </a:prstGeom>
        </p:spPr>
      </p:pic>
      <p:sp>
        <p:nvSpPr>
          <p:cNvPr id="7" name="Rechteck 6"/>
          <p:cNvSpPr/>
          <p:nvPr/>
        </p:nvSpPr>
        <p:spPr>
          <a:xfrm>
            <a:off x="701040" y="5827636"/>
            <a:ext cx="7604760" cy="37504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Lufthansa		SWISS		Austrian 		Brussels  </a:t>
            </a:r>
          </a:p>
        </p:txBody>
      </p:sp>
    </p:spTree>
    <p:extLst>
      <p:ext uri="{BB962C8B-B14F-4D97-AF65-F5344CB8AC3E}">
        <p14:creationId xmlns:p14="http://schemas.microsoft.com/office/powerpoint/2010/main" val="3666684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560173" y="683491"/>
            <a:ext cx="8340387" cy="5736223"/>
          </a:xfrm>
        </p:spPr>
        <p:txBody>
          <a:bodyPr/>
          <a:lstStyle/>
          <a:p>
            <a:pPr marL="0" indent="0">
              <a:buNone/>
            </a:pPr>
            <a:r>
              <a:rPr lang="en-GB" altLang="de-DE" sz="2800" b="0" dirty="0">
                <a:solidFill>
                  <a:schemeClr val="tx2"/>
                </a:solidFill>
              </a:rPr>
              <a:t>Lufthansa Group – fighting an unlevel playing field</a:t>
            </a:r>
          </a:p>
          <a:p>
            <a:pPr marL="0" indent="0">
              <a:buNone/>
            </a:pPr>
            <a:endParaRPr lang="en-GB" sz="2400" dirty="0"/>
          </a:p>
          <a:p>
            <a:pPr marL="0" indent="0"/>
            <a:r>
              <a:rPr lang="en-GB" sz="2400" dirty="0"/>
              <a:t>Low Cost Carrier Strategy - Eurowings </a:t>
            </a:r>
            <a:endParaRPr lang="en-GB" sz="2400" b="0" dirty="0"/>
          </a:p>
        </p:txBody>
      </p:sp>
      <p:sp>
        <p:nvSpPr>
          <p:cNvPr id="4" name="Foliennummernplatzhalter 3"/>
          <p:cNvSpPr>
            <a:spLocks noGrp="1"/>
          </p:cNvSpPr>
          <p:nvPr>
            <p:ph type="sldNum" sz="quarter" idx="15"/>
          </p:nvPr>
        </p:nvSpPr>
        <p:spPr/>
        <p:txBody>
          <a:bodyPr/>
          <a:lstStyle/>
          <a:p>
            <a:fld id="{0759437E-DD65-47AE-A718-65B9481C0A9E}" type="slidenum">
              <a:rPr lang="de-DE" smtClean="0"/>
              <a:pPr/>
              <a:t>22</a:t>
            </a:fld>
            <a:endParaRPr lang="de-DE" dirty="0"/>
          </a:p>
        </p:txBody>
      </p:sp>
      <p:pic>
        <p:nvPicPr>
          <p:cNvPr id="3" name="Grafik 2"/>
          <p:cNvPicPr>
            <a:picLocks noChangeAspect="1"/>
          </p:cNvPicPr>
          <p:nvPr/>
        </p:nvPicPr>
        <p:blipFill>
          <a:blip r:embed="rId2"/>
          <a:stretch>
            <a:fillRect/>
          </a:stretch>
        </p:blipFill>
        <p:spPr>
          <a:xfrm>
            <a:off x="4519750" y="2257282"/>
            <a:ext cx="4545875" cy="3667125"/>
          </a:xfrm>
          <a:prstGeom prst="rect">
            <a:avLst/>
          </a:prstGeom>
        </p:spPr>
      </p:pic>
      <p:pic>
        <p:nvPicPr>
          <p:cNvPr id="5" name="Grafik 4"/>
          <p:cNvPicPr>
            <a:picLocks noChangeAspect="1"/>
          </p:cNvPicPr>
          <p:nvPr/>
        </p:nvPicPr>
        <p:blipFill>
          <a:blip r:embed="rId3"/>
          <a:stretch>
            <a:fillRect/>
          </a:stretch>
        </p:blipFill>
        <p:spPr>
          <a:xfrm>
            <a:off x="560173" y="2481943"/>
            <a:ext cx="3794512" cy="3651002"/>
          </a:xfrm>
          <a:prstGeom prst="rect">
            <a:avLst/>
          </a:prstGeom>
        </p:spPr>
      </p:pic>
    </p:spTree>
    <p:extLst>
      <p:ext uri="{BB962C8B-B14F-4D97-AF65-F5344CB8AC3E}">
        <p14:creationId xmlns:p14="http://schemas.microsoft.com/office/powerpoint/2010/main" val="17094294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560173" y="572655"/>
            <a:ext cx="8340387" cy="5847059"/>
          </a:xfrm>
        </p:spPr>
        <p:txBody>
          <a:bodyPr/>
          <a:lstStyle/>
          <a:p>
            <a:pPr marL="0" indent="0">
              <a:buNone/>
            </a:pPr>
            <a:r>
              <a:rPr lang="en-GB" altLang="de-DE" sz="2800" b="0" dirty="0">
                <a:solidFill>
                  <a:schemeClr val="tx2"/>
                </a:solidFill>
              </a:rPr>
              <a:t>Lufthansa Group – fighting an unlevel playing field</a:t>
            </a:r>
          </a:p>
          <a:p>
            <a:pPr marL="0" indent="0">
              <a:buNone/>
            </a:pPr>
            <a:endParaRPr lang="en-GB" sz="2400" dirty="0"/>
          </a:p>
          <a:p>
            <a:pPr marL="0" indent="0"/>
            <a:r>
              <a:rPr lang="en-GB" sz="2400" dirty="0"/>
              <a:t>Low Cost Carrier Strategy - Wet &amp; Dry </a:t>
            </a:r>
            <a:r>
              <a:rPr lang="en-GB" sz="2400" b="0" dirty="0"/>
              <a:t>Leasing</a:t>
            </a:r>
          </a:p>
          <a:p>
            <a:endParaRPr lang="en-GB" dirty="0"/>
          </a:p>
        </p:txBody>
      </p:sp>
      <p:sp>
        <p:nvSpPr>
          <p:cNvPr id="4" name="Foliennummernplatzhalter 3"/>
          <p:cNvSpPr>
            <a:spLocks noGrp="1"/>
          </p:cNvSpPr>
          <p:nvPr>
            <p:ph type="sldNum" sz="quarter" idx="15"/>
          </p:nvPr>
        </p:nvSpPr>
        <p:spPr/>
        <p:txBody>
          <a:bodyPr/>
          <a:lstStyle/>
          <a:p>
            <a:fld id="{0759437E-DD65-47AE-A718-65B9481C0A9E}" type="slidenum">
              <a:rPr lang="de-DE" smtClean="0"/>
              <a:pPr/>
              <a:t>23</a:t>
            </a:fld>
            <a:endParaRPr lang="de-DE" dirty="0"/>
          </a:p>
        </p:txBody>
      </p:sp>
      <p:pic>
        <p:nvPicPr>
          <p:cNvPr id="7" name="Grafik 6"/>
          <p:cNvPicPr>
            <a:picLocks noChangeAspect="1"/>
          </p:cNvPicPr>
          <p:nvPr/>
        </p:nvPicPr>
        <p:blipFill>
          <a:blip r:embed="rId2"/>
          <a:stretch>
            <a:fillRect/>
          </a:stretch>
        </p:blipFill>
        <p:spPr>
          <a:xfrm>
            <a:off x="591921" y="2316479"/>
            <a:ext cx="8237900" cy="3973485"/>
          </a:xfrm>
          <a:prstGeom prst="rect">
            <a:avLst/>
          </a:prstGeom>
        </p:spPr>
      </p:pic>
    </p:spTree>
    <p:extLst>
      <p:ext uri="{BB962C8B-B14F-4D97-AF65-F5344CB8AC3E}">
        <p14:creationId xmlns:p14="http://schemas.microsoft.com/office/powerpoint/2010/main" val="26051120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403860" y="452846"/>
            <a:ext cx="8740139" cy="5966868"/>
          </a:xfrm>
        </p:spPr>
        <p:txBody>
          <a:bodyPr/>
          <a:lstStyle/>
          <a:p>
            <a:pPr marL="0" indent="0">
              <a:lnSpc>
                <a:spcPct val="200000"/>
              </a:lnSpc>
            </a:pPr>
            <a:r>
              <a:rPr lang="en-GB" altLang="de-DE" sz="2400" dirty="0">
                <a:solidFill>
                  <a:schemeClr val="tx2"/>
                </a:solidFill>
              </a:rPr>
              <a:t>Industrial Relations Landscape in the German Aviation Industry</a:t>
            </a:r>
            <a:endParaRPr lang="en-GB" sz="2600" b="0" dirty="0">
              <a:solidFill>
                <a:schemeClr val="accent1"/>
              </a:solidFill>
            </a:endParaRPr>
          </a:p>
        </p:txBody>
      </p:sp>
      <p:sp>
        <p:nvSpPr>
          <p:cNvPr id="4" name="Foliennummernplatzhalter 3"/>
          <p:cNvSpPr>
            <a:spLocks noGrp="1"/>
          </p:cNvSpPr>
          <p:nvPr>
            <p:ph type="sldNum" sz="quarter" idx="15"/>
          </p:nvPr>
        </p:nvSpPr>
        <p:spPr/>
        <p:txBody>
          <a:bodyPr/>
          <a:lstStyle/>
          <a:p>
            <a:fld id="{0759437E-DD65-47AE-A718-65B9481C0A9E}" type="slidenum">
              <a:rPr lang="de-DE" smtClean="0"/>
              <a:pPr/>
              <a:t>24</a:t>
            </a:fld>
            <a:endParaRPr lang="de-DE" dirty="0"/>
          </a:p>
        </p:txBody>
      </p:sp>
      <p:graphicFrame>
        <p:nvGraphicFramePr>
          <p:cNvPr id="10" name="Diagramm 9"/>
          <p:cNvGraphicFramePr/>
          <p:nvPr>
            <p:extLst>
              <p:ext uri="{D42A27DB-BD31-4B8C-83A1-F6EECF244321}">
                <p14:modId xmlns:p14="http://schemas.microsoft.com/office/powerpoint/2010/main" val="2043685677"/>
              </p:ext>
            </p:extLst>
          </p:nvPr>
        </p:nvGraphicFramePr>
        <p:xfrm>
          <a:off x="277091" y="1691639"/>
          <a:ext cx="8654473" cy="4728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fik 2"/>
          <p:cNvPicPr>
            <a:picLocks noChangeAspect="1"/>
          </p:cNvPicPr>
          <p:nvPr/>
        </p:nvPicPr>
        <p:blipFill>
          <a:blip r:embed="rId7"/>
          <a:stretch>
            <a:fillRect/>
          </a:stretch>
        </p:blipFill>
        <p:spPr>
          <a:xfrm>
            <a:off x="6270176" y="3039297"/>
            <a:ext cx="2634921" cy="3169920"/>
          </a:xfrm>
          <a:prstGeom prst="rect">
            <a:avLst/>
          </a:prstGeom>
        </p:spPr>
      </p:pic>
    </p:spTree>
    <p:extLst>
      <p:ext uri="{BB962C8B-B14F-4D97-AF65-F5344CB8AC3E}">
        <p14:creationId xmlns:p14="http://schemas.microsoft.com/office/powerpoint/2010/main" val="10363008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325482" y="452846"/>
            <a:ext cx="8740139" cy="5966868"/>
          </a:xfrm>
        </p:spPr>
        <p:txBody>
          <a:bodyPr/>
          <a:lstStyle/>
          <a:p>
            <a:pPr marL="0" indent="0">
              <a:lnSpc>
                <a:spcPct val="200000"/>
              </a:lnSpc>
            </a:pPr>
            <a:r>
              <a:rPr lang="en-GB" altLang="de-DE" sz="2400" dirty="0">
                <a:solidFill>
                  <a:schemeClr val="tx2"/>
                </a:solidFill>
              </a:rPr>
              <a:t>Industrial Relations Landscape in the German Aviation Industry</a:t>
            </a:r>
            <a:endParaRPr lang="en-GB" sz="2600" b="0" dirty="0">
              <a:solidFill>
                <a:schemeClr val="accent1"/>
              </a:solidFill>
            </a:endParaRPr>
          </a:p>
        </p:txBody>
      </p:sp>
      <p:sp>
        <p:nvSpPr>
          <p:cNvPr id="4" name="Foliennummernplatzhalter 3"/>
          <p:cNvSpPr>
            <a:spLocks noGrp="1"/>
          </p:cNvSpPr>
          <p:nvPr>
            <p:ph type="sldNum" sz="quarter" idx="15"/>
          </p:nvPr>
        </p:nvSpPr>
        <p:spPr/>
        <p:txBody>
          <a:bodyPr/>
          <a:lstStyle/>
          <a:p>
            <a:fld id="{0759437E-DD65-47AE-A718-65B9481C0A9E}" type="slidenum">
              <a:rPr lang="de-DE" smtClean="0"/>
              <a:pPr/>
              <a:t>25</a:t>
            </a:fld>
            <a:endParaRPr lang="de-DE" dirty="0"/>
          </a:p>
        </p:txBody>
      </p:sp>
      <p:sp>
        <p:nvSpPr>
          <p:cNvPr id="5" name="Rechteck 4"/>
          <p:cNvSpPr/>
          <p:nvPr/>
        </p:nvSpPr>
        <p:spPr>
          <a:xfrm>
            <a:off x="339635" y="1356243"/>
            <a:ext cx="8508274" cy="400110"/>
          </a:xfrm>
          <a:prstGeom prst="rect">
            <a:avLst/>
          </a:prstGeom>
          <a:noFill/>
        </p:spPr>
        <p:txBody>
          <a:bodyPr wrap="square" lIns="91440" tIns="45720" rIns="91440" bIns="45720">
            <a:spAutoFit/>
          </a:bodyPr>
          <a:lstStyle/>
          <a:p>
            <a:r>
              <a:rPr lang="de-DE" sz="2000" b="0" cap="none" spc="0" dirty="0">
                <a:ln w="0"/>
                <a:solidFill>
                  <a:schemeClr val="tx1"/>
                </a:solidFill>
                <a:effectLst>
                  <a:outerShdw blurRad="38100" dist="19050" dir="2700000" algn="tl" rotWithShape="0">
                    <a:schemeClr val="dk1">
                      <a:alpha val="40000"/>
                    </a:schemeClr>
                  </a:outerShdw>
                </a:effectLst>
              </a:rPr>
              <a:t>Modell </a:t>
            </a:r>
            <a:r>
              <a:rPr lang="de-DE" sz="2000" b="0" cap="none" spc="0" dirty="0">
                <a:ln w="0"/>
                <a:solidFill>
                  <a:schemeClr val="tx1"/>
                </a:solidFill>
              </a:rPr>
              <a:t>Deutschland</a:t>
            </a:r>
            <a:r>
              <a:rPr lang="de-DE" sz="2000" b="0" cap="none" spc="0" dirty="0">
                <a:ln w="0"/>
                <a:solidFill>
                  <a:schemeClr val="tx1"/>
                </a:solidFill>
                <a:effectLst>
                  <a:outerShdw blurRad="38100" dist="19050" dir="2700000" algn="tl" rotWithShape="0">
                    <a:schemeClr val="dk1">
                      <a:alpha val="40000"/>
                    </a:schemeClr>
                  </a:outerShdw>
                </a:effectLst>
              </a:rPr>
              <a:t> Light</a:t>
            </a:r>
          </a:p>
        </p:txBody>
      </p:sp>
      <p:graphicFrame>
        <p:nvGraphicFramePr>
          <p:cNvPr id="6" name="Diagramm 5"/>
          <p:cNvGraphicFramePr/>
          <p:nvPr>
            <p:extLst>
              <p:ext uri="{D42A27DB-BD31-4B8C-83A1-F6EECF244321}">
                <p14:modId xmlns:p14="http://schemas.microsoft.com/office/powerpoint/2010/main" val="1389535199"/>
              </p:ext>
            </p:extLst>
          </p:nvPr>
        </p:nvGraphicFramePr>
        <p:xfrm>
          <a:off x="4833264" y="2246812"/>
          <a:ext cx="4127863" cy="4084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m 7"/>
          <p:cNvGraphicFramePr/>
          <p:nvPr>
            <p:extLst>
              <p:ext uri="{D42A27DB-BD31-4B8C-83A1-F6EECF244321}">
                <p14:modId xmlns:p14="http://schemas.microsoft.com/office/powerpoint/2010/main" val="626550910"/>
              </p:ext>
            </p:extLst>
          </p:nvPr>
        </p:nvGraphicFramePr>
        <p:xfrm>
          <a:off x="322206" y="2246811"/>
          <a:ext cx="4180119" cy="41729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7335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325482" y="452846"/>
            <a:ext cx="8740139" cy="5966868"/>
          </a:xfrm>
        </p:spPr>
        <p:txBody>
          <a:bodyPr/>
          <a:lstStyle/>
          <a:p>
            <a:pPr marL="0" indent="0">
              <a:lnSpc>
                <a:spcPct val="200000"/>
              </a:lnSpc>
            </a:pPr>
            <a:r>
              <a:rPr lang="en-GB" altLang="de-DE" sz="2400" dirty="0">
                <a:solidFill>
                  <a:schemeClr val="tx2"/>
                </a:solidFill>
              </a:rPr>
              <a:t>Industrial Relations Landscape in the German Aviation Industry</a:t>
            </a:r>
            <a:endParaRPr lang="en-GB" sz="2600" b="0" dirty="0">
              <a:solidFill>
                <a:schemeClr val="accent1"/>
              </a:solidFill>
            </a:endParaRPr>
          </a:p>
        </p:txBody>
      </p:sp>
      <p:sp>
        <p:nvSpPr>
          <p:cNvPr id="4" name="Foliennummernplatzhalter 3"/>
          <p:cNvSpPr>
            <a:spLocks noGrp="1"/>
          </p:cNvSpPr>
          <p:nvPr>
            <p:ph type="sldNum" sz="quarter" idx="15"/>
          </p:nvPr>
        </p:nvSpPr>
        <p:spPr/>
        <p:txBody>
          <a:bodyPr/>
          <a:lstStyle/>
          <a:p>
            <a:fld id="{0759437E-DD65-47AE-A718-65B9481C0A9E}" type="slidenum">
              <a:rPr lang="de-DE" smtClean="0"/>
              <a:pPr/>
              <a:t>26</a:t>
            </a:fld>
            <a:endParaRPr lang="de-DE" dirty="0"/>
          </a:p>
        </p:txBody>
      </p:sp>
      <p:sp>
        <p:nvSpPr>
          <p:cNvPr id="5" name="Rechteck 4"/>
          <p:cNvSpPr/>
          <p:nvPr/>
        </p:nvSpPr>
        <p:spPr>
          <a:xfrm>
            <a:off x="339635" y="1286571"/>
            <a:ext cx="8508274" cy="461665"/>
          </a:xfrm>
          <a:prstGeom prst="rect">
            <a:avLst/>
          </a:prstGeom>
          <a:noFill/>
        </p:spPr>
        <p:txBody>
          <a:bodyPr wrap="square" lIns="91440" tIns="45720" rIns="91440" bIns="45720">
            <a:spAutoFit/>
          </a:bodyPr>
          <a:lstStyle/>
          <a:p>
            <a:r>
              <a:rPr lang="en-GB" sz="2400" b="0" cap="none" spc="0" dirty="0">
                <a:ln w="0"/>
                <a:solidFill>
                  <a:schemeClr val="tx1"/>
                </a:solidFill>
                <a:effectLst>
                  <a:outerShdw blurRad="38100" dist="19050" dir="2700000" algn="tl" rotWithShape="0">
                    <a:schemeClr val="dk1">
                      <a:alpha val="40000"/>
                    </a:schemeClr>
                  </a:outerShdw>
                </a:effectLst>
              </a:rPr>
              <a:t>Wasteland – Homebase Principle </a:t>
            </a:r>
          </a:p>
        </p:txBody>
      </p:sp>
      <p:pic>
        <p:nvPicPr>
          <p:cNvPr id="7" name="Grafik 6"/>
          <p:cNvPicPr>
            <a:picLocks noChangeAspect="1"/>
          </p:cNvPicPr>
          <p:nvPr/>
        </p:nvPicPr>
        <p:blipFill>
          <a:blip r:embed="rId2"/>
          <a:stretch>
            <a:fillRect/>
          </a:stretch>
        </p:blipFill>
        <p:spPr>
          <a:xfrm>
            <a:off x="2978331" y="3091542"/>
            <a:ext cx="618309" cy="322217"/>
          </a:xfrm>
          <a:prstGeom prst="rect">
            <a:avLst/>
          </a:prstGeom>
        </p:spPr>
      </p:pic>
      <p:pic>
        <p:nvPicPr>
          <p:cNvPr id="9" name="Grafik 8"/>
          <p:cNvPicPr>
            <a:picLocks noChangeAspect="1"/>
          </p:cNvPicPr>
          <p:nvPr/>
        </p:nvPicPr>
        <p:blipFill>
          <a:blip r:embed="rId2"/>
          <a:stretch>
            <a:fillRect/>
          </a:stretch>
        </p:blipFill>
        <p:spPr>
          <a:xfrm>
            <a:off x="4454433" y="4171406"/>
            <a:ext cx="463732" cy="182881"/>
          </a:xfrm>
          <a:prstGeom prst="rect">
            <a:avLst/>
          </a:prstGeom>
        </p:spPr>
      </p:pic>
      <p:pic>
        <p:nvPicPr>
          <p:cNvPr id="11" name="Grafik 10"/>
          <p:cNvPicPr>
            <a:picLocks noChangeAspect="1"/>
          </p:cNvPicPr>
          <p:nvPr/>
        </p:nvPicPr>
        <p:blipFill>
          <a:blip r:embed="rId2"/>
          <a:stretch>
            <a:fillRect/>
          </a:stretch>
        </p:blipFill>
        <p:spPr>
          <a:xfrm rot="20165370" flipH="1">
            <a:off x="4411603" y="5057019"/>
            <a:ext cx="518157" cy="164858"/>
          </a:xfrm>
          <a:prstGeom prst="rect">
            <a:avLst/>
          </a:prstGeom>
        </p:spPr>
      </p:pic>
      <p:cxnSp>
        <p:nvCxnSpPr>
          <p:cNvPr id="14" name="Gerade Verbindung mit Pfeil 13"/>
          <p:cNvCxnSpPr/>
          <p:nvPr/>
        </p:nvCxnSpPr>
        <p:spPr>
          <a:xfrm flipV="1">
            <a:off x="5120640" y="4262846"/>
            <a:ext cx="740229" cy="1306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flipH="1">
            <a:off x="5120640" y="4506239"/>
            <a:ext cx="740229" cy="36072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flipV="1">
            <a:off x="4214949" y="4354287"/>
            <a:ext cx="185478" cy="78516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0" name="Grafik 19"/>
          <p:cNvPicPr>
            <a:picLocks noChangeAspect="1"/>
          </p:cNvPicPr>
          <p:nvPr/>
        </p:nvPicPr>
        <p:blipFill>
          <a:blip r:embed="rId2"/>
          <a:stretch>
            <a:fillRect/>
          </a:stretch>
        </p:blipFill>
        <p:spPr>
          <a:xfrm rot="6682815" flipH="1" flipV="1">
            <a:off x="3729898" y="4638496"/>
            <a:ext cx="602005" cy="269482"/>
          </a:xfrm>
          <a:prstGeom prst="rect">
            <a:avLst/>
          </a:prstGeom>
        </p:spPr>
      </p:pic>
      <p:pic>
        <p:nvPicPr>
          <p:cNvPr id="21" name="Grafik 20"/>
          <p:cNvPicPr>
            <a:picLocks noChangeAspect="1"/>
          </p:cNvPicPr>
          <p:nvPr/>
        </p:nvPicPr>
        <p:blipFill>
          <a:blip r:embed="rId3"/>
          <a:stretch>
            <a:fillRect/>
          </a:stretch>
        </p:blipFill>
        <p:spPr>
          <a:xfrm>
            <a:off x="307797" y="1748236"/>
            <a:ext cx="8667750" cy="4718020"/>
          </a:xfrm>
          <a:prstGeom prst="rect">
            <a:avLst/>
          </a:prstGeom>
        </p:spPr>
      </p:pic>
    </p:spTree>
    <p:extLst>
      <p:ext uri="{BB962C8B-B14F-4D97-AF65-F5344CB8AC3E}">
        <p14:creationId xmlns:p14="http://schemas.microsoft.com/office/powerpoint/2010/main" val="28379985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325482" y="452846"/>
            <a:ext cx="8740139" cy="5966868"/>
          </a:xfrm>
        </p:spPr>
        <p:txBody>
          <a:bodyPr/>
          <a:lstStyle/>
          <a:p>
            <a:pPr marL="0" indent="0">
              <a:lnSpc>
                <a:spcPct val="200000"/>
              </a:lnSpc>
            </a:pPr>
            <a:r>
              <a:rPr lang="en-GB" altLang="de-DE" sz="2400" dirty="0">
                <a:solidFill>
                  <a:schemeClr val="tx2"/>
                </a:solidFill>
              </a:rPr>
              <a:t>Industrial Relations Landscape in the German Aviation Industry</a:t>
            </a:r>
            <a:endParaRPr lang="en-GB" sz="2600" b="0" dirty="0">
              <a:solidFill>
                <a:schemeClr val="accent1"/>
              </a:solidFill>
            </a:endParaRPr>
          </a:p>
        </p:txBody>
      </p:sp>
      <p:sp>
        <p:nvSpPr>
          <p:cNvPr id="4" name="Foliennummernplatzhalter 3"/>
          <p:cNvSpPr>
            <a:spLocks noGrp="1"/>
          </p:cNvSpPr>
          <p:nvPr>
            <p:ph type="sldNum" sz="quarter" idx="15"/>
          </p:nvPr>
        </p:nvSpPr>
        <p:spPr/>
        <p:txBody>
          <a:bodyPr/>
          <a:lstStyle/>
          <a:p>
            <a:fld id="{0759437E-DD65-47AE-A718-65B9481C0A9E}" type="slidenum">
              <a:rPr lang="de-DE" smtClean="0"/>
              <a:pPr/>
              <a:t>27</a:t>
            </a:fld>
            <a:endParaRPr lang="de-DE" dirty="0"/>
          </a:p>
        </p:txBody>
      </p:sp>
      <p:sp>
        <p:nvSpPr>
          <p:cNvPr id="5" name="Rechteck 4"/>
          <p:cNvSpPr/>
          <p:nvPr/>
        </p:nvSpPr>
        <p:spPr>
          <a:xfrm>
            <a:off x="339635" y="1286571"/>
            <a:ext cx="8508274" cy="461665"/>
          </a:xfrm>
          <a:prstGeom prst="rect">
            <a:avLst/>
          </a:prstGeom>
          <a:noFill/>
        </p:spPr>
        <p:txBody>
          <a:bodyPr wrap="square" lIns="91440" tIns="45720" rIns="91440" bIns="45720">
            <a:spAutoFit/>
          </a:bodyPr>
          <a:lstStyle/>
          <a:p>
            <a:r>
              <a:rPr lang="en-GB" sz="2400" b="0" cap="none" spc="0" dirty="0">
                <a:ln w="0"/>
                <a:solidFill>
                  <a:schemeClr val="tx1"/>
                </a:solidFill>
                <a:effectLst>
                  <a:outerShdw blurRad="38100" dist="19050" dir="2700000" algn="tl" rotWithShape="0">
                    <a:schemeClr val="dk1">
                      <a:alpha val="40000"/>
                    </a:schemeClr>
                  </a:outerShdw>
                </a:effectLst>
              </a:rPr>
              <a:t>Wasteland – Homebase Principle </a:t>
            </a:r>
          </a:p>
        </p:txBody>
      </p:sp>
      <p:cxnSp>
        <p:nvCxnSpPr>
          <p:cNvPr id="14" name="Gerade Verbindung mit Pfeil 13"/>
          <p:cNvCxnSpPr/>
          <p:nvPr/>
        </p:nvCxnSpPr>
        <p:spPr>
          <a:xfrm flipV="1">
            <a:off x="5120640" y="4262846"/>
            <a:ext cx="740229" cy="1306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flipH="1">
            <a:off x="5120640" y="4506239"/>
            <a:ext cx="740229" cy="36072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flipV="1">
            <a:off x="4214949" y="4354287"/>
            <a:ext cx="185478" cy="78516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Abgerundetes Rechteck 7"/>
          <p:cNvSpPr/>
          <p:nvPr/>
        </p:nvSpPr>
        <p:spPr>
          <a:xfrm>
            <a:off x="325482" y="1963189"/>
            <a:ext cx="8522427" cy="431569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just" defTabSz="685800">
              <a:lnSpc>
                <a:spcPct val="110000"/>
              </a:lnSpc>
              <a:spcAft>
                <a:spcPts val="800"/>
              </a:spcAft>
            </a:pPr>
            <a:endParaRPr lang="en-US" dirty="0"/>
          </a:p>
          <a:p>
            <a:pPr algn="just" defTabSz="685800">
              <a:lnSpc>
                <a:spcPct val="110000"/>
              </a:lnSpc>
              <a:spcAft>
                <a:spcPts val="800"/>
              </a:spcAft>
            </a:pPr>
            <a:r>
              <a:rPr lang="en-US" dirty="0">
                <a:solidFill>
                  <a:schemeClr val="tx1"/>
                </a:solidFill>
              </a:rPr>
              <a:t>So, I can, as it were, under </a:t>
            </a:r>
            <a:r>
              <a:rPr lang="en-US" dirty="0" smtClean="0">
                <a:solidFill>
                  <a:schemeClr val="tx1"/>
                </a:solidFill>
              </a:rPr>
              <a:t>the European </a:t>
            </a:r>
            <a:r>
              <a:rPr lang="en-US" dirty="0">
                <a:solidFill>
                  <a:schemeClr val="tx1"/>
                </a:solidFill>
              </a:rPr>
              <a:t>freedom of movement </a:t>
            </a:r>
            <a:r>
              <a:rPr lang="en-US" dirty="0" smtClean="0">
                <a:solidFill>
                  <a:schemeClr val="tx1"/>
                </a:solidFill>
              </a:rPr>
              <a:t>of  </a:t>
            </a:r>
            <a:r>
              <a:rPr lang="en-US" dirty="0">
                <a:solidFill>
                  <a:schemeClr val="tx1"/>
                </a:solidFill>
              </a:rPr>
              <a:t>workers, I can [employer] say: 'You live in Berlin, but we hire you in the W</a:t>
            </a:r>
            <a:r>
              <a:rPr lang="en-US" dirty="0" smtClean="0">
                <a:solidFill>
                  <a:schemeClr val="tx1"/>
                </a:solidFill>
              </a:rPr>
              <a:t>arsaw office or flight </a:t>
            </a:r>
            <a:r>
              <a:rPr lang="en-US" dirty="0">
                <a:solidFill>
                  <a:schemeClr val="tx1"/>
                </a:solidFill>
              </a:rPr>
              <a:t>operations in Warsaw… You can move to Warsaw or </a:t>
            </a:r>
            <a:r>
              <a:rPr lang="en-US" dirty="0" smtClean="0">
                <a:solidFill>
                  <a:schemeClr val="tx1"/>
                </a:solidFill>
              </a:rPr>
              <a:t>you can </a:t>
            </a:r>
            <a:r>
              <a:rPr lang="en-US" dirty="0">
                <a:solidFill>
                  <a:schemeClr val="tx1"/>
                </a:solidFill>
              </a:rPr>
              <a:t>just come to Warsaw before you start work, get on the plane to Hamburg as a passenger and then start your job in the cockpit in Hamburg.' Then I might have a Polish employment contract and not a German one… [T]he homebase regulation… will be our next big battle and a big challenge... In Poland, they have very liberal regulations for the self-employed, bogus self-employment is not as regulated there, as it is here [Germany]. (VC union officer)</a:t>
            </a:r>
          </a:p>
          <a:p>
            <a:pPr algn="just" defTabSz="685800">
              <a:lnSpc>
                <a:spcPct val="110000"/>
              </a:lnSpc>
              <a:spcAft>
                <a:spcPts val="800"/>
              </a:spcAft>
            </a:pPr>
            <a:endParaRPr lang="en-GB" dirty="0">
              <a:solidFill>
                <a:prstClr val="black"/>
              </a:solidFill>
            </a:endParaRPr>
          </a:p>
        </p:txBody>
      </p:sp>
    </p:spTree>
    <p:extLst>
      <p:ext uri="{BB962C8B-B14F-4D97-AF65-F5344CB8AC3E}">
        <p14:creationId xmlns:p14="http://schemas.microsoft.com/office/powerpoint/2010/main" val="34472031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560173" y="609601"/>
            <a:ext cx="8340387" cy="5810114"/>
          </a:xfrm>
        </p:spPr>
        <p:txBody>
          <a:bodyPr/>
          <a:lstStyle/>
          <a:p>
            <a:pPr marL="0" indent="0"/>
            <a:r>
              <a:rPr lang="en-GB" altLang="de-DE" sz="2800" dirty="0">
                <a:solidFill>
                  <a:schemeClr val="tx2"/>
                </a:solidFill>
              </a:rPr>
              <a:t>Rolling back the Roll Back – a Silver Cloud</a:t>
            </a:r>
            <a:endParaRPr lang="en-GB" altLang="de-DE" sz="2800" b="0" dirty="0">
              <a:solidFill>
                <a:schemeClr val="accent1"/>
              </a:solidFill>
            </a:endParaRPr>
          </a:p>
          <a:p>
            <a:endParaRPr lang="en-GB" dirty="0"/>
          </a:p>
        </p:txBody>
      </p:sp>
      <p:sp>
        <p:nvSpPr>
          <p:cNvPr id="4" name="Foliennummernplatzhalter 3"/>
          <p:cNvSpPr>
            <a:spLocks noGrp="1"/>
          </p:cNvSpPr>
          <p:nvPr>
            <p:ph type="sldNum" sz="quarter" idx="15"/>
          </p:nvPr>
        </p:nvSpPr>
        <p:spPr/>
        <p:txBody>
          <a:bodyPr/>
          <a:lstStyle/>
          <a:p>
            <a:fld id="{0759437E-DD65-47AE-A718-65B9481C0A9E}" type="slidenum">
              <a:rPr lang="de-DE" smtClean="0"/>
              <a:pPr/>
              <a:t>28</a:t>
            </a:fld>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3609901404"/>
              </p:ext>
            </p:extLst>
          </p:nvPr>
        </p:nvGraphicFramePr>
        <p:xfrm>
          <a:off x="560172" y="1750422"/>
          <a:ext cx="8340388" cy="4669292"/>
        </p:xfrm>
        <a:graphic>
          <a:graphicData uri="http://schemas.openxmlformats.org/drawingml/2006/table">
            <a:tbl>
              <a:tblPr firstRow="1" bandRow="1">
                <a:effectLst>
                  <a:innerShdw blurRad="63500" dist="50800" dir="8100000">
                    <a:prstClr val="black">
                      <a:alpha val="50000"/>
                    </a:prstClr>
                  </a:innerShdw>
                </a:effectLst>
                <a:tableStyleId>{5C22544A-7EE6-4342-B048-85BDC9FD1C3A}</a:tableStyleId>
              </a:tblPr>
              <a:tblGrid>
                <a:gridCol w="4170194">
                  <a:extLst>
                    <a:ext uri="{9D8B030D-6E8A-4147-A177-3AD203B41FA5}">
                      <a16:colId xmlns:a16="http://schemas.microsoft.com/office/drawing/2014/main" val="302765836"/>
                    </a:ext>
                  </a:extLst>
                </a:gridCol>
                <a:gridCol w="4170194">
                  <a:extLst>
                    <a:ext uri="{9D8B030D-6E8A-4147-A177-3AD203B41FA5}">
                      <a16:colId xmlns:a16="http://schemas.microsoft.com/office/drawing/2014/main" val="297515581"/>
                    </a:ext>
                  </a:extLst>
                </a:gridCol>
              </a:tblGrid>
              <a:tr h="2334646">
                <a:tc>
                  <a:txBody>
                    <a:bodyPr/>
                    <a:lstStyle/>
                    <a:p>
                      <a:pPr algn="ctr"/>
                      <a:endParaRPr lang="en-GB" sz="2400" dirty="0"/>
                    </a:p>
                    <a:p>
                      <a:pPr algn="ctr"/>
                      <a:endParaRPr lang="en-GB" sz="2400" dirty="0"/>
                    </a:p>
                    <a:p>
                      <a:pPr algn="ctr"/>
                      <a:r>
                        <a:rPr lang="en-GB" sz="2400" dirty="0"/>
                        <a:t>Amending the </a:t>
                      </a:r>
                    </a:p>
                    <a:p>
                      <a:pPr algn="ctr"/>
                      <a:r>
                        <a:rPr lang="en-GB" sz="2400" dirty="0"/>
                        <a:t>Works</a:t>
                      </a:r>
                      <a:r>
                        <a:rPr lang="en-GB" sz="2400" baseline="0" dirty="0"/>
                        <a:t> Constitution</a:t>
                      </a:r>
                    </a:p>
                    <a:p>
                      <a:pPr algn="ctr"/>
                      <a:r>
                        <a:rPr lang="en-GB" sz="2400" baseline="0" dirty="0"/>
                        <a:t> Act</a:t>
                      </a:r>
                      <a:endParaRPr lang="en-GB" sz="2400" dirty="0"/>
                    </a:p>
                  </a:txBody>
                  <a:tcPr>
                    <a:solidFill>
                      <a:srgbClr val="C99313"/>
                    </a:solidFill>
                  </a:tcPr>
                </a:tc>
                <a:tc>
                  <a:txBody>
                    <a:bodyPr/>
                    <a:lstStyle/>
                    <a:p>
                      <a:pPr algn="ctr"/>
                      <a:endParaRPr lang="en-GB" dirty="0"/>
                    </a:p>
                    <a:p>
                      <a:pPr algn="ctr"/>
                      <a:endParaRPr lang="en-GB" dirty="0"/>
                    </a:p>
                    <a:p>
                      <a:pPr algn="ctr"/>
                      <a:endParaRPr lang="en-GB" dirty="0"/>
                    </a:p>
                    <a:p>
                      <a:pPr algn="ctr"/>
                      <a:r>
                        <a:rPr lang="en-GB" sz="2400" dirty="0"/>
                        <a:t>Industrial Action within the  Lufthansa</a:t>
                      </a:r>
                      <a:r>
                        <a:rPr lang="en-GB" sz="2400" baseline="0" dirty="0"/>
                        <a:t> Group</a:t>
                      </a:r>
                      <a:endParaRPr lang="en-GB" sz="2400" dirty="0"/>
                    </a:p>
                  </a:txBody>
                  <a:tcPr>
                    <a:solidFill>
                      <a:srgbClr val="0080A8"/>
                    </a:solidFill>
                  </a:tcPr>
                </a:tc>
                <a:extLst>
                  <a:ext uri="{0D108BD9-81ED-4DB2-BD59-A6C34878D82A}">
                    <a16:rowId xmlns:a16="http://schemas.microsoft.com/office/drawing/2014/main" val="763115467"/>
                  </a:ext>
                </a:extLst>
              </a:tr>
              <a:tr h="2334646">
                <a:tc>
                  <a:txBody>
                    <a:bodyPr/>
                    <a:lstStyle/>
                    <a:p>
                      <a:pPr algn="ctr"/>
                      <a:endParaRPr lang="en-GB" dirty="0">
                        <a:solidFill>
                          <a:schemeClr val="bg1"/>
                        </a:solidFill>
                      </a:endParaRPr>
                    </a:p>
                    <a:p>
                      <a:pPr algn="ctr"/>
                      <a:endParaRPr lang="en-GB" dirty="0">
                        <a:solidFill>
                          <a:schemeClr val="bg1"/>
                        </a:solidFill>
                      </a:endParaRPr>
                    </a:p>
                    <a:p>
                      <a:pPr algn="ctr"/>
                      <a:endParaRPr lang="en-GB" b="1" dirty="0">
                        <a:solidFill>
                          <a:schemeClr val="bg1"/>
                        </a:solidFill>
                      </a:endParaRPr>
                    </a:p>
                    <a:p>
                      <a:pPr algn="ctr"/>
                      <a:r>
                        <a:rPr lang="en-GB" sz="2400" b="1" dirty="0">
                          <a:solidFill>
                            <a:schemeClr val="bg1"/>
                          </a:solidFill>
                        </a:rPr>
                        <a:t>Branch Level Collective Bargaining</a:t>
                      </a:r>
                      <a:r>
                        <a:rPr lang="en-GB" sz="2400" b="1" baseline="0" dirty="0">
                          <a:solidFill>
                            <a:schemeClr val="bg1"/>
                          </a:solidFill>
                        </a:rPr>
                        <a:t> for Ground Handling Staff</a:t>
                      </a:r>
                      <a:r>
                        <a:rPr lang="en-GB" sz="2400" b="1" dirty="0">
                          <a:solidFill>
                            <a:schemeClr val="bg1"/>
                          </a:solidFill>
                        </a:rPr>
                        <a:t> </a:t>
                      </a:r>
                    </a:p>
                  </a:txBody>
                  <a:tcPr>
                    <a:solidFill>
                      <a:srgbClr val="0080A8"/>
                    </a:solidFill>
                  </a:tcPr>
                </a:tc>
                <a:tc>
                  <a:txBody>
                    <a:bodyPr/>
                    <a:lstStyle/>
                    <a:p>
                      <a:pPr algn="ctr">
                        <a:lnSpc>
                          <a:spcPct val="200000"/>
                        </a:lnSpc>
                      </a:pPr>
                      <a:endParaRPr lang="en-GB" sz="2400" b="1" dirty="0">
                        <a:solidFill>
                          <a:schemeClr val="bg1"/>
                        </a:solidFill>
                      </a:endParaRPr>
                    </a:p>
                    <a:p>
                      <a:pPr algn="ctr">
                        <a:lnSpc>
                          <a:spcPct val="200000"/>
                        </a:lnSpc>
                      </a:pPr>
                      <a:r>
                        <a:rPr lang="en-GB" sz="2400" b="1" dirty="0">
                          <a:solidFill>
                            <a:schemeClr val="bg1"/>
                          </a:solidFill>
                        </a:rPr>
                        <a:t>Breakthrough at Ryanair</a:t>
                      </a:r>
                    </a:p>
                  </a:txBody>
                  <a:tcPr>
                    <a:solidFill>
                      <a:srgbClr val="C99313"/>
                    </a:solidFill>
                  </a:tcPr>
                </a:tc>
                <a:extLst>
                  <a:ext uri="{0D108BD9-81ED-4DB2-BD59-A6C34878D82A}">
                    <a16:rowId xmlns:a16="http://schemas.microsoft.com/office/drawing/2014/main" val="2538506555"/>
                  </a:ext>
                </a:extLst>
              </a:tr>
            </a:tbl>
          </a:graphicData>
        </a:graphic>
      </p:graphicFrame>
    </p:spTree>
    <p:extLst>
      <p:ext uri="{BB962C8B-B14F-4D97-AF65-F5344CB8AC3E}">
        <p14:creationId xmlns:p14="http://schemas.microsoft.com/office/powerpoint/2010/main" val="13013538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platzhalter 18">
            <a:extLst>
              <a:ext uri="{FF2B5EF4-FFF2-40B4-BE49-F238E27FC236}">
                <a16:creationId xmlns:a16="http://schemas.microsoft.com/office/drawing/2014/main" id="{8C1FCF34-8CB9-4459-A9CC-4B380C6766FC}"/>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653" t="20300" r="20954"/>
          <a:stretch/>
        </p:blipFill>
        <p:spPr>
          <a:xfrm>
            <a:off x="0" y="1628775"/>
            <a:ext cx="9144000" cy="5229226"/>
          </a:xfrm>
        </p:spPr>
      </p:pic>
      <p:sp>
        <p:nvSpPr>
          <p:cNvPr id="15" name="Textplatzhalter 14">
            <a:extLst>
              <a:ext uri="{FF2B5EF4-FFF2-40B4-BE49-F238E27FC236}">
                <a16:creationId xmlns:a16="http://schemas.microsoft.com/office/drawing/2014/main" id="{CFEC0DE9-DD08-4CE4-BAFD-6F5CA1814425}"/>
              </a:ext>
            </a:extLst>
          </p:cNvPr>
          <p:cNvSpPr>
            <a:spLocks noGrp="1"/>
          </p:cNvSpPr>
          <p:nvPr>
            <p:ph type="body" sz="quarter" idx="12"/>
          </p:nvPr>
        </p:nvSpPr>
        <p:spPr/>
        <p:txBody>
          <a:bodyPr/>
          <a:lstStyle/>
          <a:p>
            <a:endParaRPr lang="de-DE" dirty="0"/>
          </a:p>
        </p:txBody>
      </p:sp>
      <p:sp>
        <p:nvSpPr>
          <p:cNvPr id="11" name="Textplatzhalter 10">
            <a:extLst>
              <a:ext uri="{FF2B5EF4-FFF2-40B4-BE49-F238E27FC236}">
                <a16:creationId xmlns:a16="http://schemas.microsoft.com/office/drawing/2014/main" id="{3955DC4D-5EB6-4402-B56E-A8588264184B}"/>
              </a:ext>
            </a:extLst>
          </p:cNvPr>
          <p:cNvSpPr>
            <a:spLocks noGrp="1"/>
          </p:cNvSpPr>
          <p:nvPr>
            <p:ph type="body" sz="quarter" idx="13"/>
          </p:nvPr>
        </p:nvSpPr>
        <p:spPr>
          <a:xfrm>
            <a:off x="388738" y="3147929"/>
            <a:ext cx="8368309" cy="562142"/>
          </a:xfrm>
        </p:spPr>
        <p:txBody>
          <a:bodyPr/>
          <a:lstStyle/>
          <a:p>
            <a:r>
              <a:rPr lang="en-GB" dirty="0"/>
              <a:t>Thank your for your attention!</a:t>
            </a:r>
          </a:p>
        </p:txBody>
      </p:sp>
    </p:spTree>
    <p:extLst>
      <p:ext uri="{BB962C8B-B14F-4D97-AF65-F5344CB8AC3E}">
        <p14:creationId xmlns:p14="http://schemas.microsoft.com/office/powerpoint/2010/main" val="1377472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8739" y="301186"/>
            <a:ext cx="5133289" cy="778677"/>
          </a:xfrm>
        </p:spPr>
        <p:txBody>
          <a:bodyPr/>
          <a:lstStyle/>
          <a:p>
            <a:r>
              <a:rPr lang="de-DE" altLang="de-DE" dirty="0">
                <a:solidFill>
                  <a:schemeClr val="tx1"/>
                </a:solidFill>
              </a:rPr>
              <a:t/>
            </a:r>
            <a:br>
              <a:rPr lang="de-DE" altLang="de-DE" dirty="0">
                <a:solidFill>
                  <a:schemeClr val="tx1"/>
                </a:solidFill>
              </a:rPr>
            </a:br>
            <a:r>
              <a:rPr lang="en-GB" altLang="de-DE" sz="2800" dirty="0">
                <a:solidFill>
                  <a:schemeClr val="tx1"/>
                </a:solidFill>
              </a:rPr>
              <a:t>Viral Project </a:t>
            </a:r>
            <a:br>
              <a:rPr lang="en-GB" altLang="de-DE" sz="2800" dirty="0">
                <a:solidFill>
                  <a:schemeClr val="tx1"/>
                </a:solidFill>
              </a:rPr>
            </a:br>
            <a:r>
              <a:rPr lang="de-DE" altLang="de-DE" dirty="0">
                <a:solidFill>
                  <a:schemeClr val="tx1"/>
                </a:solidFill>
              </a:rPr>
              <a:t/>
            </a:r>
            <a:br>
              <a:rPr lang="de-DE" altLang="de-DE" dirty="0">
                <a:solidFill>
                  <a:schemeClr val="tx1"/>
                </a:solidFill>
              </a:rPr>
            </a:br>
            <a:r>
              <a:rPr lang="de-DE" altLang="de-DE" dirty="0">
                <a:solidFill>
                  <a:schemeClr val="tx1"/>
                </a:solidFill>
              </a:rPr>
              <a:t/>
            </a:r>
            <a:br>
              <a:rPr lang="de-DE" altLang="de-DE" dirty="0">
                <a:solidFill>
                  <a:schemeClr val="tx1"/>
                </a:solidFill>
              </a:rPr>
            </a:br>
            <a:r>
              <a:rPr lang="de-DE" altLang="de-DE" dirty="0">
                <a:solidFill>
                  <a:schemeClr val="tx1"/>
                </a:solidFill>
              </a:rPr>
              <a:t>	</a:t>
            </a:r>
          </a:p>
        </p:txBody>
      </p:sp>
      <p:pic>
        <p:nvPicPr>
          <p:cNvPr id="3" name="Inhaltsplatzhalter 2"/>
          <p:cNvPicPr>
            <a:picLocks noGrp="1" noChangeAspect="1"/>
          </p:cNvPicPr>
          <p:nvPr>
            <p:ph idx="1"/>
          </p:nvPr>
        </p:nvPicPr>
        <p:blipFill>
          <a:blip r:embed="rId3"/>
          <a:stretch>
            <a:fillRect/>
          </a:stretch>
        </p:blipFill>
        <p:spPr>
          <a:xfrm>
            <a:off x="313509" y="1329178"/>
            <a:ext cx="8438605" cy="952468"/>
          </a:xfrm>
          <a:prstGeom prst="rect">
            <a:avLst/>
          </a:prstGeom>
        </p:spPr>
      </p:pic>
      <p:pic>
        <p:nvPicPr>
          <p:cNvPr id="4" name="Grafik 3"/>
          <p:cNvPicPr>
            <a:picLocks noChangeAspect="1"/>
          </p:cNvPicPr>
          <p:nvPr/>
        </p:nvPicPr>
        <p:blipFill>
          <a:blip r:embed="rId4"/>
          <a:stretch>
            <a:fillRect/>
          </a:stretch>
        </p:blipFill>
        <p:spPr>
          <a:xfrm>
            <a:off x="313509" y="2281646"/>
            <a:ext cx="8438605" cy="4238216"/>
          </a:xfrm>
          <a:prstGeom prst="rect">
            <a:avLst/>
          </a:prstGeom>
        </p:spPr>
      </p:pic>
    </p:spTree>
    <p:extLst>
      <p:ext uri="{BB962C8B-B14F-4D97-AF65-F5344CB8AC3E}">
        <p14:creationId xmlns:p14="http://schemas.microsoft.com/office/powerpoint/2010/main" val="1072558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8739" y="301186"/>
            <a:ext cx="5133289" cy="778677"/>
          </a:xfrm>
        </p:spPr>
        <p:txBody>
          <a:bodyPr/>
          <a:lstStyle/>
          <a:p>
            <a:r>
              <a:rPr lang="de-DE" altLang="de-DE" dirty="0">
                <a:solidFill>
                  <a:schemeClr val="tx1"/>
                </a:solidFill>
              </a:rPr>
              <a:t/>
            </a:r>
            <a:br>
              <a:rPr lang="de-DE" altLang="de-DE" dirty="0">
                <a:solidFill>
                  <a:schemeClr val="tx1"/>
                </a:solidFill>
              </a:rPr>
            </a:br>
            <a:r>
              <a:rPr lang="en-GB" altLang="de-DE" sz="2800" dirty="0">
                <a:solidFill>
                  <a:schemeClr val="tx1"/>
                </a:solidFill>
              </a:rPr>
              <a:t>Viral Project </a:t>
            </a:r>
            <a:br>
              <a:rPr lang="en-GB" altLang="de-DE" sz="2800" dirty="0">
                <a:solidFill>
                  <a:schemeClr val="tx1"/>
                </a:solidFill>
              </a:rPr>
            </a:br>
            <a:r>
              <a:rPr lang="de-DE" altLang="de-DE" dirty="0">
                <a:solidFill>
                  <a:schemeClr val="tx1"/>
                </a:solidFill>
              </a:rPr>
              <a:t/>
            </a:r>
            <a:br>
              <a:rPr lang="de-DE" altLang="de-DE" dirty="0">
                <a:solidFill>
                  <a:schemeClr val="tx1"/>
                </a:solidFill>
              </a:rPr>
            </a:br>
            <a:r>
              <a:rPr lang="de-DE" altLang="de-DE" dirty="0">
                <a:solidFill>
                  <a:schemeClr val="tx1"/>
                </a:solidFill>
              </a:rPr>
              <a:t/>
            </a:r>
            <a:br>
              <a:rPr lang="de-DE" altLang="de-DE" dirty="0">
                <a:solidFill>
                  <a:schemeClr val="tx1"/>
                </a:solidFill>
              </a:rPr>
            </a:br>
            <a:r>
              <a:rPr lang="de-DE" altLang="de-DE" dirty="0">
                <a:solidFill>
                  <a:schemeClr val="tx1"/>
                </a:solidFill>
              </a:rPr>
              <a:t>	</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471693459"/>
              </p:ext>
            </p:extLst>
          </p:nvPr>
        </p:nvGraphicFramePr>
        <p:xfrm>
          <a:off x="388938" y="1551709"/>
          <a:ext cx="8367712" cy="4969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0629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8739" y="301186"/>
            <a:ext cx="5133289" cy="1495794"/>
          </a:xfrm>
        </p:spPr>
        <p:txBody>
          <a:bodyPr/>
          <a:lstStyle/>
          <a:p>
            <a:r>
              <a:rPr lang="de-DE" altLang="de-DE" b="0" dirty="0">
                <a:solidFill>
                  <a:schemeClr val="tx1"/>
                </a:solidFill>
              </a:rPr>
              <a:t/>
            </a:r>
            <a:br>
              <a:rPr lang="de-DE" altLang="de-DE" b="0" dirty="0">
                <a:solidFill>
                  <a:schemeClr val="tx1"/>
                </a:solidFill>
              </a:rPr>
            </a:br>
            <a:r>
              <a:rPr lang="en-GB" altLang="de-DE" sz="2800" b="0" dirty="0">
                <a:solidFill>
                  <a:schemeClr val="tx1"/>
                </a:solidFill>
              </a:rPr>
              <a:t>Viral Project </a:t>
            </a:r>
            <a:br>
              <a:rPr lang="en-GB" altLang="de-DE" sz="2800" b="0" dirty="0">
                <a:solidFill>
                  <a:schemeClr val="tx1"/>
                </a:solidFill>
              </a:rPr>
            </a:br>
            <a:r>
              <a:rPr lang="de-DE" altLang="de-DE" b="0" dirty="0">
                <a:solidFill>
                  <a:schemeClr val="tx1"/>
                </a:solidFill>
              </a:rPr>
              <a:t/>
            </a:r>
            <a:br>
              <a:rPr lang="de-DE" altLang="de-DE" b="0" dirty="0">
                <a:solidFill>
                  <a:schemeClr val="tx1"/>
                </a:solidFill>
              </a:rPr>
            </a:br>
            <a:r>
              <a:rPr lang="de-DE" altLang="de-DE" b="0" dirty="0">
                <a:solidFill>
                  <a:schemeClr val="tx1"/>
                </a:solidFill>
              </a:rPr>
              <a:t/>
            </a:r>
            <a:br>
              <a:rPr lang="de-DE" altLang="de-DE" b="0" dirty="0">
                <a:solidFill>
                  <a:schemeClr val="tx1"/>
                </a:solidFill>
              </a:rPr>
            </a:br>
            <a:r>
              <a:rPr lang="de-DE" altLang="de-DE" b="0" dirty="0">
                <a:solidFill>
                  <a:schemeClr val="tx1"/>
                </a:solidFill>
              </a:rPr>
              <a:t>	</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691468029"/>
              </p:ext>
            </p:extLst>
          </p:nvPr>
        </p:nvGraphicFramePr>
        <p:xfrm>
          <a:off x="388938" y="1551709"/>
          <a:ext cx="8367712" cy="4969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6945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8739" y="301186"/>
            <a:ext cx="5133289" cy="1495794"/>
          </a:xfrm>
        </p:spPr>
        <p:txBody>
          <a:bodyPr/>
          <a:lstStyle/>
          <a:p>
            <a:r>
              <a:rPr lang="de-DE" altLang="de-DE" b="0" dirty="0">
                <a:solidFill>
                  <a:schemeClr val="tx1"/>
                </a:solidFill>
              </a:rPr>
              <a:t/>
            </a:r>
            <a:br>
              <a:rPr lang="de-DE" altLang="de-DE" b="0" dirty="0">
                <a:solidFill>
                  <a:schemeClr val="tx1"/>
                </a:solidFill>
              </a:rPr>
            </a:br>
            <a:r>
              <a:rPr lang="en-GB" altLang="de-DE" sz="2800" b="0" dirty="0">
                <a:solidFill>
                  <a:schemeClr val="tx1"/>
                </a:solidFill>
              </a:rPr>
              <a:t>Viral Project </a:t>
            </a:r>
            <a:br>
              <a:rPr lang="en-GB" altLang="de-DE" sz="2800" b="0" dirty="0">
                <a:solidFill>
                  <a:schemeClr val="tx1"/>
                </a:solidFill>
              </a:rPr>
            </a:br>
            <a:r>
              <a:rPr lang="de-DE" altLang="de-DE" b="0" dirty="0">
                <a:solidFill>
                  <a:schemeClr val="tx1"/>
                </a:solidFill>
              </a:rPr>
              <a:t/>
            </a:r>
            <a:br>
              <a:rPr lang="de-DE" altLang="de-DE" b="0" dirty="0">
                <a:solidFill>
                  <a:schemeClr val="tx1"/>
                </a:solidFill>
              </a:rPr>
            </a:br>
            <a:r>
              <a:rPr lang="de-DE" altLang="de-DE" b="0" dirty="0">
                <a:solidFill>
                  <a:schemeClr val="tx1"/>
                </a:solidFill>
              </a:rPr>
              <a:t/>
            </a:r>
            <a:br>
              <a:rPr lang="de-DE" altLang="de-DE" b="0" dirty="0">
                <a:solidFill>
                  <a:schemeClr val="tx1"/>
                </a:solidFill>
              </a:rPr>
            </a:br>
            <a:r>
              <a:rPr lang="de-DE" altLang="de-DE" b="0" dirty="0">
                <a:solidFill>
                  <a:schemeClr val="tx1"/>
                </a:solidFill>
              </a:rPr>
              <a:t>	</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184976381"/>
              </p:ext>
            </p:extLst>
          </p:nvPr>
        </p:nvGraphicFramePr>
        <p:xfrm>
          <a:off x="388938" y="1551709"/>
          <a:ext cx="8367712" cy="4969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8539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560173" y="1593669"/>
            <a:ext cx="8340387" cy="4826046"/>
          </a:xfrm>
        </p:spPr>
        <p:txBody>
          <a:bodyPr/>
          <a:lstStyle/>
          <a:p>
            <a:pPr marL="0" indent="0"/>
            <a:r>
              <a:rPr lang="de-DE" altLang="de-DE" sz="2800" dirty="0"/>
              <a:t/>
            </a:r>
            <a:br>
              <a:rPr lang="de-DE" altLang="de-DE" sz="2800" dirty="0"/>
            </a:br>
            <a:endParaRPr lang="de-DE" altLang="de-DE" sz="2800" dirty="0"/>
          </a:p>
          <a:p>
            <a:pPr marL="0" indent="0"/>
            <a:r>
              <a:rPr lang="en-GB" altLang="de-DE" sz="2800" dirty="0"/>
              <a:t/>
            </a:r>
            <a:br>
              <a:rPr lang="en-GB" altLang="de-DE" sz="2800" dirty="0"/>
            </a:br>
            <a:r>
              <a:rPr lang="de-DE" altLang="de-DE" sz="2800" dirty="0"/>
              <a:t/>
            </a:r>
            <a:br>
              <a:rPr lang="de-DE" altLang="de-DE" sz="2800" dirty="0"/>
            </a:br>
            <a:r>
              <a:rPr lang="de-DE" altLang="de-DE" sz="2800" dirty="0"/>
              <a:t/>
            </a:r>
            <a:br>
              <a:rPr lang="de-DE" altLang="de-DE" sz="2800" dirty="0"/>
            </a:br>
            <a:r>
              <a:rPr lang="de-DE" altLang="de-DE" sz="2800" dirty="0"/>
              <a:t>	</a:t>
            </a:r>
            <a:endParaRPr lang="en-GB" sz="2800" b="0" dirty="0">
              <a:solidFill>
                <a:schemeClr val="accent1"/>
              </a:solidFill>
            </a:endParaRPr>
          </a:p>
          <a:p>
            <a:pPr marL="0" indent="0">
              <a:buNone/>
            </a:pPr>
            <a:endParaRPr lang="en-GB" sz="2800" b="0" dirty="0">
              <a:solidFill>
                <a:schemeClr val="accent1"/>
              </a:solidFill>
            </a:endParaRPr>
          </a:p>
          <a:p>
            <a:pPr marL="0" indent="0">
              <a:buNone/>
            </a:pPr>
            <a:endParaRPr lang="en-GB" sz="2800" b="0" dirty="0">
              <a:solidFill>
                <a:schemeClr val="accent1"/>
              </a:solidFill>
            </a:endParaRPr>
          </a:p>
        </p:txBody>
      </p:sp>
      <p:sp>
        <p:nvSpPr>
          <p:cNvPr id="4" name="Foliennummernplatzhalter 3"/>
          <p:cNvSpPr>
            <a:spLocks noGrp="1"/>
          </p:cNvSpPr>
          <p:nvPr>
            <p:ph type="sldNum" sz="quarter" idx="15"/>
          </p:nvPr>
        </p:nvSpPr>
        <p:spPr/>
        <p:txBody>
          <a:bodyPr/>
          <a:lstStyle/>
          <a:p>
            <a:fld id="{0759437E-DD65-47AE-A718-65B9481C0A9E}" type="slidenum">
              <a:rPr lang="de-DE" smtClean="0"/>
              <a:pPr/>
              <a:t>7</a:t>
            </a:fld>
            <a:endParaRPr lang="de-DE" dirty="0"/>
          </a:p>
        </p:txBody>
      </p:sp>
      <p:sp>
        <p:nvSpPr>
          <p:cNvPr id="6" name="Horizontales Scrollen 5"/>
          <p:cNvSpPr/>
          <p:nvPr/>
        </p:nvSpPr>
        <p:spPr>
          <a:xfrm>
            <a:off x="435429" y="1480456"/>
            <a:ext cx="8511825" cy="4939258"/>
          </a:xfrm>
          <a:prstGeom prst="horizontalScroll">
            <a:avLst>
              <a:gd name="adj" fmla="val 13029"/>
            </a:avLst>
          </a:prstGeom>
          <a:solidFill>
            <a:srgbClr val="C993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i="1" dirty="0"/>
              <a:t>Since 1996, the EU Commission has undertaken massive efforts to make the aviation market cheaper… I have to be honest… To achieve this, it has been necessary to privatize the flag carriers. That was carried out. The people who were employed by Lufthansa used to be civil servants or had civil servant-like status. This was all transferred to the private sector and all these rights were, so to speak, dismantled. Then came the other step in the last 20 years, namely the liberalization of ground services and airports, which in my view are extremely critical infrastructures, but nevertheless this instrument of market liberalization was mistakenly applied there as well. ……………….</a:t>
            </a:r>
            <a:endParaRPr lang="de-DE" sz="1600" dirty="0"/>
          </a:p>
        </p:txBody>
      </p:sp>
      <p:sp>
        <p:nvSpPr>
          <p:cNvPr id="3" name="Rechteck 2"/>
          <p:cNvSpPr/>
          <p:nvPr/>
        </p:nvSpPr>
        <p:spPr>
          <a:xfrm>
            <a:off x="396540" y="475003"/>
            <a:ext cx="2215607" cy="523220"/>
          </a:xfrm>
          <a:prstGeom prst="rect">
            <a:avLst/>
          </a:prstGeom>
        </p:spPr>
        <p:txBody>
          <a:bodyPr wrap="none">
            <a:spAutoFit/>
          </a:bodyPr>
          <a:lstStyle/>
          <a:p>
            <a:r>
              <a:rPr lang="en-GB" altLang="de-DE" sz="2800" dirty="0"/>
              <a:t>Viral Project </a:t>
            </a:r>
            <a:endParaRPr lang="en-GB" sz="2800" dirty="0"/>
          </a:p>
        </p:txBody>
      </p:sp>
    </p:spTree>
    <p:extLst>
      <p:ext uri="{BB962C8B-B14F-4D97-AF65-F5344CB8AC3E}">
        <p14:creationId xmlns:p14="http://schemas.microsoft.com/office/powerpoint/2010/main" val="4083420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560173" y="1593669"/>
            <a:ext cx="8340387" cy="4826046"/>
          </a:xfrm>
        </p:spPr>
        <p:txBody>
          <a:bodyPr/>
          <a:lstStyle/>
          <a:p>
            <a:pPr marL="0" indent="0"/>
            <a:r>
              <a:rPr lang="de-DE" altLang="de-DE" sz="2800" dirty="0"/>
              <a:t/>
            </a:r>
            <a:br>
              <a:rPr lang="de-DE" altLang="de-DE" sz="2800" dirty="0"/>
            </a:br>
            <a:endParaRPr lang="de-DE" altLang="de-DE" sz="2800" dirty="0"/>
          </a:p>
          <a:p>
            <a:pPr marL="0" indent="0"/>
            <a:r>
              <a:rPr lang="en-GB" altLang="de-DE" sz="2800" dirty="0"/>
              <a:t/>
            </a:r>
            <a:br>
              <a:rPr lang="en-GB" altLang="de-DE" sz="2800" dirty="0"/>
            </a:br>
            <a:r>
              <a:rPr lang="de-DE" altLang="de-DE" sz="2800" dirty="0"/>
              <a:t/>
            </a:r>
            <a:br>
              <a:rPr lang="de-DE" altLang="de-DE" sz="2800" dirty="0"/>
            </a:br>
            <a:r>
              <a:rPr lang="de-DE" altLang="de-DE" sz="2800" dirty="0"/>
              <a:t/>
            </a:r>
            <a:br>
              <a:rPr lang="de-DE" altLang="de-DE" sz="2800" dirty="0"/>
            </a:br>
            <a:r>
              <a:rPr lang="de-DE" altLang="de-DE" sz="2800" dirty="0"/>
              <a:t>	</a:t>
            </a:r>
            <a:endParaRPr lang="en-GB" sz="2800" b="0" dirty="0">
              <a:solidFill>
                <a:schemeClr val="accent1"/>
              </a:solidFill>
            </a:endParaRPr>
          </a:p>
          <a:p>
            <a:pPr marL="0" indent="0">
              <a:buNone/>
            </a:pPr>
            <a:endParaRPr lang="en-GB" sz="2800" b="0" dirty="0">
              <a:solidFill>
                <a:schemeClr val="accent1"/>
              </a:solidFill>
            </a:endParaRPr>
          </a:p>
          <a:p>
            <a:pPr marL="0" indent="0">
              <a:buNone/>
            </a:pPr>
            <a:endParaRPr lang="en-GB" sz="2800" b="0" dirty="0">
              <a:solidFill>
                <a:schemeClr val="accent1"/>
              </a:solidFill>
            </a:endParaRPr>
          </a:p>
        </p:txBody>
      </p:sp>
      <p:sp>
        <p:nvSpPr>
          <p:cNvPr id="4" name="Foliennummernplatzhalter 3"/>
          <p:cNvSpPr>
            <a:spLocks noGrp="1"/>
          </p:cNvSpPr>
          <p:nvPr>
            <p:ph type="sldNum" sz="quarter" idx="15"/>
          </p:nvPr>
        </p:nvSpPr>
        <p:spPr/>
        <p:txBody>
          <a:bodyPr/>
          <a:lstStyle/>
          <a:p>
            <a:fld id="{0759437E-DD65-47AE-A718-65B9481C0A9E}" type="slidenum">
              <a:rPr lang="de-DE" smtClean="0"/>
              <a:pPr/>
              <a:t>8</a:t>
            </a:fld>
            <a:endParaRPr lang="de-DE" dirty="0"/>
          </a:p>
        </p:txBody>
      </p:sp>
      <p:sp>
        <p:nvSpPr>
          <p:cNvPr id="6" name="Horizontales Scrollen 5"/>
          <p:cNvSpPr/>
          <p:nvPr/>
        </p:nvSpPr>
        <p:spPr>
          <a:xfrm>
            <a:off x="435429" y="1480456"/>
            <a:ext cx="8511825" cy="4939258"/>
          </a:xfrm>
          <a:prstGeom prst="horizontalScroll">
            <a:avLst>
              <a:gd name="adj" fmla="val 13029"/>
            </a:avLst>
          </a:prstGeom>
          <a:solidFill>
            <a:srgbClr val="C993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i="1" dirty="0"/>
              <a:t>……………..As a result, a large part of the air traffic infrastructure has been massively damaged, quality has been seriously reduced, employee rights have been massively restricted, and incomes and social standards in air traffic have deteriorated massively… both in terms of ground services, pilots and flight attendants. (Ver.di union officer)</a:t>
            </a:r>
            <a:endParaRPr lang="de-DE" sz="1600" dirty="0"/>
          </a:p>
        </p:txBody>
      </p:sp>
      <p:sp>
        <p:nvSpPr>
          <p:cNvPr id="3" name="Rechteck 2"/>
          <p:cNvSpPr/>
          <p:nvPr/>
        </p:nvSpPr>
        <p:spPr>
          <a:xfrm>
            <a:off x="396540" y="475003"/>
            <a:ext cx="2215607" cy="523220"/>
          </a:xfrm>
          <a:prstGeom prst="rect">
            <a:avLst/>
          </a:prstGeom>
        </p:spPr>
        <p:txBody>
          <a:bodyPr wrap="none">
            <a:spAutoFit/>
          </a:bodyPr>
          <a:lstStyle/>
          <a:p>
            <a:r>
              <a:rPr lang="en-GB" altLang="de-DE" sz="2800" dirty="0"/>
              <a:t>Viral Project </a:t>
            </a:r>
            <a:endParaRPr lang="en-GB" sz="2800" dirty="0"/>
          </a:p>
        </p:txBody>
      </p:sp>
    </p:spTree>
    <p:extLst>
      <p:ext uri="{BB962C8B-B14F-4D97-AF65-F5344CB8AC3E}">
        <p14:creationId xmlns:p14="http://schemas.microsoft.com/office/powerpoint/2010/main" val="893480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a:xfrm>
            <a:off x="560173" y="1593669"/>
            <a:ext cx="8340387" cy="4826046"/>
          </a:xfrm>
        </p:spPr>
        <p:txBody>
          <a:bodyPr/>
          <a:lstStyle/>
          <a:p>
            <a:pPr marL="0" indent="0"/>
            <a:r>
              <a:rPr lang="de-DE" altLang="de-DE" sz="2800" dirty="0"/>
              <a:t/>
            </a:r>
            <a:br>
              <a:rPr lang="de-DE" altLang="de-DE" sz="2800" dirty="0"/>
            </a:br>
            <a:endParaRPr lang="de-DE" altLang="de-DE" sz="2800" dirty="0"/>
          </a:p>
          <a:p>
            <a:pPr marL="0" indent="0"/>
            <a:r>
              <a:rPr lang="en-GB" altLang="de-DE" sz="2800" dirty="0"/>
              <a:t/>
            </a:r>
            <a:br>
              <a:rPr lang="en-GB" altLang="de-DE" sz="2800" dirty="0"/>
            </a:br>
            <a:r>
              <a:rPr lang="de-DE" altLang="de-DE" sz="2800" dirty="0"/>
              <a:t/>
            </a:r>
            <a:br>
              <a:rPr lang="de-DE" altLang="de-DE" sz="2800" dirty="0"/>
            </a:br>
            <a:r>
              <a:rPr lang="de-DE" altLang="de-DE" sz="2800" dirty="0"/>
              <a:t/>
            </a:r>
            <a:br>
              <a:rPr lang="de-DE" altLang="de-DE" sz="2800" dirty="0"/>
            </a:br>
            <a:r>
              <a:rPr lang="de-DE" altLang="de-DE" sz="2800" dirty="0"/>
              <a:t>	</a:t>
            </a:r>
            <a:endParaRPr lang="en-GB" sz="2800" b="0" dirty="0">
              <a:solidFill>
                <a:schemeClr val="accent1"/>
              </a:solidFill>
              <a:highlight>
                <a:srgbClr val="FFFF00"/>
              </a:highlight>
            </a:endParaRPr>
          </a:p>
          <a:p>
            <a:pPr marL="0" indent="0">
              <a:buNone/>
            </a:pPr>
            <a:endParaRPr lang="en-GB" sz="2800" b="0" dirty="0">
              <a:solidFill>
                <a:schemeClr val="accent1"/>
              </a:solidFill>
            </a:endParaRPr>
          </a:p>
          <a:p>
            <a:pPr marL="0" indent="0">
              <a:buNone/>
            </a:pPr>
            <a:endParaRPr lang="en-GB" sz="2800" b="0" dirty="0">
              <a:solidFill>
                <a:schemeClr val="accent1"/>
              </a:solidFill>
            </a:endParaRPr>
          </a:p>
        </p:txBody>
      </p:sp>
      <p:sp>
        <p:nvSpPr>
          <p:cNvPr id="4" name="Foliennummernplatzhalter 3"/>
          <p:cNvSpPr>
            <a:spLocks noGrp="1"/>
          </p:cNvSpPr>
          <p:nvPr>
            <p:ph type="sldNum" sz="quarter" idx="15"/>
          </p:nvPr>
        </p:nvSpPr>
        <p:spPr/>
        <p:txBody>
          <a:bodyPr/>
          <a:lstStyle/>
          <a:p>
            <a:fld id="{0759437E-DD65-47AE-A718-65B9481C0A9E}" type="slidenum">
              <a:rPr lang="de-DE" smtClean="0"/>
              <a:pPr/>
              <a:t>9</a:t>
            </a:fld>
            <a:endParaRPr lang="de-DE" dirty="0"/>
          </a:p>
        </p:txBody>
      </p:sp>
      <p:sp>
        <p:nvSpPr>
          <p:cNvPr id="5" name="Rechteck 4"/>
          <p:cNvSpPr/>
          <p:nvPr/>
        </p:nvSpPr>
        <p:spPr>
          <a:xfrm>
            <a:off x="382307" y="436478"/>
            <a:ext cx="4965547" cy="523220"/>
          </a:xfrm>
          <a:prstGeom prst="rect">
            <a:avLst/>
          </a:prstGeom>
        </p:spPr>
        <p:txBody>
          <a:bodyPr wrap="square">
            <a:spAutoFit/>
          </a:bodyPr>
          <a:lstStyle/>
          <a:p>
            <a:r>
              <a:rPr lang="en-GB" altLang="de-DE" sz="2800" dirty="0"/>
              <a:t>The Ryanair Business Model  </a:t>
            </a:r>
          </a:p>
        </p:txBody>
      </p:sp>
      <p:sp>
        <p:nvSpPr>
          <p:cNvPr id="6" name="TextBox 5">
            <a:extLst>
              <a:ext uri="{FF2B5EF4-FFF2-40B4-BE49-F238E27FC236}">
                <a16:creationId xmlns:a16="http://schemas.microsoft.com/office/drawing/2014/main" id="{24FF0296-A0B8-16F1-CE82-DFAD93C076A2}"/>
              </a:ext>
            </a:extLst>
          </p:cNvPr>
          <p:cNvSpPr txBox="1"/>
          <p:nvPr/>
        </p:nvSpPr>
        <p:spPr>
          <a:xfrm>
            <a:off x="569119" y="1608468"/>
            <a:ext cx="1514148" cy="234891"/>
          </a:xfrm>
          <a:prstGeom prst="rect">
            <a:avLst/>
          </a:prstGeom>
          <a:noFill/>
        </p:spPr>
        <p:txBody>
          <a:bodyPr wrap="square" lIns="0" tIns="0" rIns="0" bIns="0" rtlCol="0">
            <a:spAutoFit/>
          </a:bodyPr>
          <a:lstStyle/>
          <a:p>
            <a:pPr marL="0" marR="0" indent="0" algn="l" defTabSz="685800" rtl="0" eaLnBrk="1" fontAlgn="auto" latinLnBrk="0" hangingPunct="1">
              <a:lnSpc>
                <a:spcPct val="110000"/>
              </a:lnSpc>
              <a:spcBef>
                <a:spcPts val="0"/>
              </a:spcBef>
              <a:spcAft>
                <a:spcPts val="800"/>
              </a:spcAft>
              <a:buClrTx/>
              <a:buSzTx/>
              <a:buFont typeface="Arial" panose="020B0604020202020204" pitchFamily="34" charset="0"/>
              <a:buNone/>
              <a:tabLst/>
            </a:pPr>
            <a:endParaRPr kumimoji="0" lang="en-IE"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9" name="Rectangle: Top Corners Snipped 8">
            <a:extLst>
              <a:ext uri="{FF2B5EF4-FFF2-40B4-BE49-F238E27FC236}">
                <a16:creationId xmlns:a16="http://schemas.microsoft.com/office/drawing/2014/main" id="{87FE51B5-1EF5-78EA-5F82-1BEBEAA44D85}"/>
              </a:ext>
            </a:extLst>
          </p:cNvPr>
          <p:cNvSpPr/>
          <p:nvPr/>
        </p:nvSpPr>
        <p:spPr>
          <a:xfrm>
            <a:off x="441154" y="1315962"/>
            <a:ext cx="1770077" cy="914400"/>
          </a:xfrm>
          <a:prstGeom prst="snip2Same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indent="0" algn="ctr" defTabSz="685800" rtl="0" eaLnBrk="1" fontAlgn="auto" latinLnBrk="0" hangingPunct="1">
              <a:lnSpc>
                <a:spcPct val="110000"/>
              </a:lnSpc>
              <a:spcBef>
                <a:spcPts val="0"/>
              </a:spcBef>
              <a:spcAft>
                <a:spcPts val="800"/>
              </a:spcAft>
              <a:buClrTx/>
              <a:buSzTx/>
              <a:buFont typeface="Arial" panose="020B0604020202020204" pitchFamily="34" charset="0"/>
              <a:buNone/>
              <a:tabLst/>
            </a:pPr>
            <a:r>
              <a:rPr kumimoji="0" lang="en-IE" sz="1400" b="0" i="0" u="none" strike="noStrike" kern="1200" cap="none" spc="0" normalizeH="0" baseline="0" noProof="0" dirty="0">
                <a:ln>
                  <a:noFill/>
                </a:ln>
                <a:solidFill>
                  <a:schemeClr val="bg2"/>
                </a:solidFill>
                <a:effectLst/>
                <a:uLnTx/>
                <a:uFillTx/>
                <a:latin typeface="Arial"/>
                <a:ea typeface="+mn-ea"/>
                <a:cs typeface="+mn-cs"/>
              </a:rPr>
              <a:t>START</a:t>
            </a:r>
          </a:p>
        </p:txBody>
      </p:sp>
      <p:sp>
        <p:nvSpPr>
          <p:cNvPr id="10" name="Rectangle: Single Corner Snipped 9">
            <a:extLst>
              <a:ext uri="{FF2B5EF4-FFF2-40B4-BE49-F238E27FC236}">
                <a16:creationId xmlns:a16="http://schemas.microsoft.com/office/drawing/2014/main" id="{15DD4149-8F5C-1EDF-DA89-A8FE4BE8D320}"/>
              </a:ext>
            </a:extLst>
          </p:cNvPr>
          <p:cNvSpPr/>
          <p:nvPr/>
        </p:nvSpPr>
        <p:spPr>
          <a:xfrm>
            <a:off x="904121" y="2319468"/>
            <a:ext cx="2350807" cy="914400"/>
          </a:xfrm>
          <a:prstGeom prst="snip1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lvl="0" algn="ctr" rtl="0"/>
            <a:r>
              <a:rPr lang="en-IE" sz="1400" dirty="0">
                <a:solidFill>
                  <a:schemeClr val="bg1"/>
                </a:solidFill>
                <a:latin typeface="Calibri"/>
              </a:rPr>
              <a:t>Est 1985 (to compete with legacy airlines on UK routes)</a:t>
            </a:r>
            <a:endParaRPr lang="de-DE" sz="1400" dirty="0">
              <a:solidFill>
                <a:schemeClr val="bg1"/>
              </a:solidFill>
            </a:endParaRPr>
          </a:p>
        </p:txBody>
      </p:sp>
      <p:sp>
        <p:nvSpPr>
          <p:cNvPr id="11" name="Rectangle: Single Corner Snipped 10">
            <a:extLst>
              <a:ext uri="{FF2B5EF4-FFF2-40B4-BE49-F238E27FC236}">
                <a16:creationId xmlns:a16="http://schemas.microsoft.com/office/drawing/2014/main" id="{BEB0D853-B282-EB9D-B8AF-80E3EF6E7A8D}"/>
              </a:ext>
            </a:extLst>
          </p:cNvPr>
          <p:cNvSpPr/>
          <p:nvPr/>
        </p:nvSpPr>
        <p:spPr>
          <a:xfrm>
            <a:off x="904120" y="3450921"/>
            <a:ext cx="2350807" cy="914400"/>
          </a:xfrm>
          <a:prstGeom prst="snip1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lvl="0"/>
            <a:r>
              <a:rPr lang="en-IE" sz="1400" dirty="0">
                <a:solidFill>
                  <a:schemeClr val="bg1"/>
                </a:solidFill>
                <a:latin typeface="Calibri"/>
              </a:rPr>
              <a:t>Study Southwest Airlines, Dallas, USA </a:t>
            </a:r>
            <a:endParaRPr lang="de-DE" sz="1400" dirty="0">
              <a:solidFill>
                <a:schemeClr val="bg1"/>
              </a:solidFill>
            </a:endParaRPr>
          </a:p>
        </p:txBody>
      </p:sp>
      <p:sp>
        <p:nvSpPr>
          <p:cNvPr id="12" name="Rectangle: Single Corner Snipped 11">
            <a:extLst>
              <a:ext uri="{FF2B5EF4-FFF2-40B4-BE49-F238E27FC236}">
                <a16:creationId xmlns:a16="http://schemas.microsoft.com/office/drawing/2014/main" id="{35DAA0C5-9F5C-A87B-9D29-6232E5A20CE2}"/>
              </a:ext>
            </a:extLst>
          </p:cNvPr>
          <p:cNvSpPr/>
          <p:nvPr/>
        </p:nvSpPr>
        <p:spPr>
          <a:xfrm>
            <a:off x="904120" y="4576112"/>
            <a:ext cx="2350807" cy="914400"/>
          </a:xfrm>
          <a:prstGeom prst="snip1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lvl="0"/>
            <a:r>
              <a:rPr lang="en-IE" sz="1400" dirty="0">
                <a:solidFill>
                  <a:schemeClr val="bg1"/>
                </a:solidFill>
                <a:latin typeface="Calibri"/>
              </a:rPr>
              <a:t>1990- losses of £20m</a:t>
            </a:r>
            <a:endParaRPr lang="de-DE" sz="1400" dirty="0">
              <a:solidFill>
                <a:schemeClr val="bg1"/>
              </a:solidFill>
            </a:endParaRPr>
          </a:p>
        </p:txBody>
      </p:sp>
      <p:sp>
        <p:nvSpPr>
          <p:cNvPr id="13" name="Rectangle: Top Corners Snipped 12">
            <a:extLst>
              <a:ext uri="{FF2B5EF4-FFF2-40B4-BE49-F238E27FC236}">
                <a16:creationId xmlns:a16="http://schemas.microsoft.com/office/drawing/2014/main" id="{FD022013-0796-DF7E-148A-DF22D769D505}"/>
              </a:ext>
            </a:extLst>
          </p:cNvPr>
          <p:cNvSpPr/>
          <p:nvPr/>
        </p:nvSpPr>
        <p:spPr>
          <a:xfrm>
            <a:off x="4326655" y="1315962"/>
            <a:ext cx="1770077" cy="914400"/>
          </a:xfrm>
          <a:prstGeom prst="snip2Same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marL="0" marR="0" indent="0" algn="ctr" defTabSz="685800" rtl="0" eaLnBrk="1" fontAlgn="auto" latinLnBrk="0" hangingPunct="1">
              <a:lnSpc>
                <a:spcPct val="110000"/>
              </a:lnSpc>
              <a:spcBef>
                <a:spcPts val="0"/>
              </a:spcBef>
              <a:spcAft>
                <a:spcPts val="800"/>
              </a:spcAft>
              <a:buClrTx/>
              <a:buSzTx/>
              <a:buFont typeface="Arial" panose="020B0604020202020204" pitchFamily="34" charset="0"/>
              <a:buNone/>
              <a:tabLst/>
            </a:pPr>
            <a:r>
              <a:rPr kumimoji="0" lang="en-IE" sz="1400" b="0" i="0" u="none" strike="noStrike" kern="1200" cap="none" spc="0" normalizeH="0" baseline="0" noProof="0" dirty="0">
                <a:ln>
                  <a:noFill/>
                </a:ln>
                <a:solidFill>
                  <a:schemeClr val="bg2"/>
                </a:solidFill>
                <a:effectLst/>
                <a:uLnTx/>
                <a:uFillTx/>
                <a:latin typeface="Arial"/>
                <a:ea typeface="+mn-ea"/>
                <a:cs typeface="+mn-cs"/>
              </a:rPr>
              <a:t>RELAUNCH</a:t>
            </a:r>
          </a:p>
        </p:txBody>
      </p:sp>
      <p:sp>
        <p:nvSpPr>
          <p:cNvPr id="14" name="Rectangle: Single Corner Snipped 13">
            <a:extLst>
              <a:ext uri="{FF2B5EF4-FFF2-40B4-BE49-F238E27FC236}">
                <a16:creationId xmlns:a16="http://schemas.microsoft.com/office/drawing/2014/main" id="{27C9DE14-3DE6-B454-0340-4D37F2B88FB3}"/>
              </a:ext>
            </a:extLst>
          </p:cNvPr>
          <p:cNvSpPr/>
          <p:nvPr/>
        </p:nvSpPr>
        <p:spPr>
          <a:xfrm>
            <a:off x="4172450" y="2319468"/>
            <a:ext cx="2350807" cy="914400"/>
          </a:xfrm>
          <a:prstGeom prst="snip1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lvl="0" algn="ctr" rtl="0"/>
            <a:r>
              <a:rPr lang="en-IE" sz="1400" dirty="0">
                <a:solidFill>
                  <a:schemeClr val="bg1"/>
                </a:solidFill>
                <a:latin typeface="Calibri"/>
              </a:rPr>
              <a:t>“low-cost/</a:t>
            </a:r>
          </a:p>
          <a:p>
            <a:pPr lvl="0" algn="ctr" rtl="0"/>
            <a:r>
              <a:rPr lang="en-IE" sz="1400" dirty="0">
                <a:solidFill>
                  <a:schemeClr val="bg1"/>
                </a:solidFill>
                <a:latin typeface="Calibri"/>
              </a:rPr>
              <a:t>No frills”</a:t>
            </a:r>
            <a:endParaRPr lang="de-DE" sz="1400" dirty="0">
              <a:solidFill>
                <a:schemeClr val="bg1"/>
              </a:solidFill>
            </a:endParaRPr>
          </a:p>
        </p:txBody>
      </p:sp>
      <p:sp>
        <p:nvSpPr>
          <p:cNvPr id="15" name="Rectangle: Single Corner Snipped 14">
            <a:extLst>
              <a:ext uri="{FF2B5EF4-FFF2-40B4-BE49-F238E27FC236}">
                <a16:creationId xmlns:a16="http://schemas.microsoft.com/office/drawing/2014/main" id="{C14C7C7B-B1E1-82FD-56C0-BC1E60500E15}"/>
              </a:ext>
            </a:extLst>
          </p:cNvPr>
          <p:cNvSpPr/>
          <p:nvPr/>
        </p:nvSpPr>
        <p:spPr>
          <a:xfrm>
            <a:off x="4227710" y="3450921"/>
            <a:ext cx="2350807" cy="914400"/>
          </a:xfrm>
          <a:prstGeom prst="snip1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lvl="0"/>
            <a:r>
              <a:rPr lang="en-US" sz="1400" dirty="0">
                <a:solidFill>
                  <a:schemeClr val="bg1"/>
                </a:solidFill>
                <a:latin typeface="Calibri"/>
              </a:rPr>
              <a:t>high passenger- staff member ratio</a:t>
            </a:r>
          </a:p>
        </p:txBody>
      </p:sp>
      <p:sp>
        <p:nvSpPr>
          <p:cNvPr id="16" name="Rectangle: Single Corner Snipped 15">
            <a:extLst>
              <a:ext uri="{FF2B5EF4-FFF2-40B4-BE49-F238E27FC236}">
                <a16:creationId xmlns:a16="http://schemas.microsoft.com/office/drawing/2014/main" id="{6EDBC688-0B96-68B7-9C87-BED80F800E41}"/>
              </a:ext>
            </a:extLst>
          </p:cNvPr>
          <p:cNvSpPr/>
          <p:nvPr/>
        </p:nvSpPr>
        <p:spPr>
          <a:xfrm>
            <a:off x="4227709" y="4576112"/>
            <a:ext cx="2350807" cy="914400"/>
          </a:xfrm>
          <a:prstGeom prst="snip1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lvl="0"/>
            <a:r>
              <a:rPr lang="en-IE" sz="1400" dirty="0">
                <a:solidFill>
                  <a:schemeClr val="bg1"/>
                </a:solidFill>
                <a:latin typeface="Calibri"/>
              </a:rPr>
              <a:t>Outsourcing (catering, aircraft maintenance) </a:t>
            </a:r>
            <a:endParaRPr lang="de-DE" sz="1400" dirty="0">
              <a:solidFill>
                <a:schemeClr val="bg1"/>
              </a:solidFill>
            </a:endParaRPr>
          </a:p>
        </p:txBody>
      </p:sp>
    </p:spTree>
    <p:extLst>
      <p:ext uri="{BB962C8B-B14F-4D97-AF65-F5344CB8AC3E}">
        <p14:creationId xmlns:p14="http://schemas.microsoft.com/office/powerpoint/2010/main" val="385659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theme/theme1.xml><?xml version="1.0" encoding="utf-8"?>
<a:theme xmlns:a="http://schemas.openxmlformats.org/drawingml/2006/main" name="FAU Erlangen-Nürnberg">
  <a:themeElements>
    <a:clrScheme name="FAU - Gelb">
      <a:dk1>
        <a:sysClr val="windowText" lastClr="000000"/>
      </a:dk1>
      <a:lt1>
        <a:srgbClr val="FFFFFF"/>
      </a:lt1>
      <a:dk2>
        <a:srgbClr val="FDB735"/>
      </a:dk2>
      <a:lt2>
        <a:srgbClr val="FFFFFF"/>
      </a:lt2>
      <a:accent1>
        <a:srgbClr val="7F7F7F"/>
      </a:accent1>
      <a:accent2>
        <a:srgbClr val="963B2F"/>
      </a:accent2>
      <a:accent3>
        <a:srgbClr val="E46D41"/>
      </a:accent3>
      <a:accent4>
        <a:srgbClr val="FDB735"/>
      </a:accent4>
      <a:accent5>
        <a:srgbClr val="EEDBAC"/>
      </a:accent5>
      <a:accent6>
        <a:srgbClr val="C7C7C7"/>
      </a:accent6>
      <a:hlink>
        <a:srgbClr val="E46D41"/>
      </a:hlink>
      <a:folHlink>
        <a:srgbClr val="000000"/>
      </a:folHlink>
    </a:clrScheme>
    <a:fontScheme name="FA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180000" tIns="180000" rIns="180000" bIns="180000" rtlCol="0" anchor="ctr"/>
      <a:lstStyle>
        <a:defPPr marL="0" marR="0" indent="0" algn="ctr" defTabSz="685800" rtl="0" eaLnBrk="1" fontAlgn="auto" latinLnBrk="0" hangingPunct="1">
          <a:lnSpc>
            <a:spcPct val="110000"/>
          </a:lnSpc>
          <a:spcBef>
            <a:spcPts val="0"/>
          </a:spcBef>
          <a:spcAft>
            <a:spcPts val="800"/>
          </a:spcAft>
          <a:buClrTx/>
          <a:buSzTx/>
          <a:buFont typeface="Arial" panose="020B0604020202020204" pitchFamily="34" charset="0"/>
          <a:buNone/>
          <a:tabLst/>
          <a:defRPr kumimoji="0" sz="1400" b="0" i="0" u="none" strike="noStrike" kern="1200" cap="none" spc="0" normalizeH="0" baseline="0" noProof="0" dirty="0" smtClean="0">
            <a:ln>
              <a:noFill/>
            </a:ln>
            <a:solidFill>
              <a:prstClr val="black"/>
            </a:solidFill>
            <a:effectLst/>
            <a:uLnTx/>
            <a:uFillTx/>
            <a:latin typeface="Arial"/>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marR="0" indent="0" algn="l" defTabSz="685800" rtl="0" eaLnBrk="1" fontAlgn="auto" latinLnBrk="0" hangingPunct="1">
          <a:lnSpc>
            <a:spcPct val="110000"/>
          </a:lnSpc>
          <a:spcBef>
            <a:spcPts val="0"/>
          </a:spcBef>
          <a:spcAft>
            <a:spcPts val="800"/>
          </a:spcAft>
          <a:buClrTx/>
          <a:buSzTx/>
          <a:buFont typeface="Arial" panose="020B0604020202020204" pitchFamily="34" charset="0"/>
          <a:buNone/>
          <a:tabLst/>
          <a:defRPr kumimoji="0" sz="1400" b="0" i="0" u="none" strike="noStrike" kern="1200" cap="none" spc="0" normalizeH="0" baseline="0" noProof="0" dirty="0" smtClean="0">
            <a:ln>
              <a:noFill/>
            </a:ln>
            <a:solidFill>
              <a:prstClr val="black"/>
            </a:solidFill>
            <a:effectLst/>
            <a:uLnTx/>
            <a:uFillTx/>
            <a:latin typeface="Arial"/>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7C64748B88E4F4A81E78C320064AA18" ma:contentTypeVersion="13" ma:contentTypeDescription="Ein neues Dokument erstellen." ma:contentTypeScope="" ma:versionID="7d7fe78eff81fbacf66dc0ff6aeec5a3">
  <xsd:schema xmlns:xsd="http://www.w3.org/2001/XMLSchema" xmlns:xs="http://www.w3.org/2001/XMLSchema" xmlns:p="http://schemas.microsoft.com/office/2006/metadata/properties" xmlns:ns2="e1a9e197-d112-4abb-aa0c-4ed035d690a3" xmlns:ns3="5d4c14f1-5e26-4315-944b-e10ebb29e5be" targetNamespace="http://schemas.microsoft.com/office/2006/metadata/properties" ma:root="true" ma:fieldsID="798e591f6d3205a21a5c8f3fdff7cfef" ns2:_="" ns3:_="">
    <xsd:import namespace="e1a9e197-d112-4abb-aa0c-4ed035d690a3"/>
    <xsd:import namespace="5d4c14f1-5e26-4315-944b-e10ebb29e5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a9e197-d112-4abb-aa0c-4ed035d690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4c14f1-5e26-4315-944b-e10ebb29e5be"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57329C-FB5F-4A4D-B331-82D30E9A7432}">
  <ds:schemaRefs>
    <ds:schemaRef ds:uri="http://schemas.microsoft.com/sharepoint/v3/contenttype/forms"/>
  </ds:schemaRefs>
</ds:datastoreItem>
</file>

<file path=customXml/itemProps2.xml><?xml version="1.0" encoding="utf-8"?>
<ds:datastoreItem xmlns:ds="http://schemas.openxmlformats.org/officeDocument/2006/customXml" ds:itemID="{CC1A7FE3-81F7-4596-A188-3EE8D4188E1F}">
  <ds:schemaRefs>
    <ds:schemaRef ds:uri="http://purl.org/dc/dcmitype/"/>
    <ds:schemaRef ds:uri="5d4c14f1-5e26-4315-944b-e10ebb29e5be"/>
    <ds:schemaRef ds:uri="http://purl.org/dc/elements/1.1/"/>
    <ds:schemaRef ds:uri="http://schemas.microsoft.com/office/2006/metadata/properties"/>
    <ds:schemaRef ds:uri="http://schemas.microsoft.com/office/2006/documentManagement/types"/>
    <ds:schemaRef ds:uri="e1a9e197-d112-4abb-aa0c-4ed035d690a3"/>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C9B820C7-B5C5-4463-AEED-E1849D0E70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a9e197-d112-4abb-aa0c-4ed035d690a3"/>
    <ds:schemaRef ds:uri="5d4c14f1-5e26-4315-944b-e10ebb29e5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1123</Words>
  <Application>Microsoft Office PowerPoint</Application>
  <PresentationFormat>Bildschirmpräsentation (4:3)</PresentationFormat>
  <Paragraphs>215</Paragraphs>
  <Slides>29</Slides>
  <Notes>6</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29</vt:i4>
      </vt:variant>
    </vt:vector>
  </HeadingPairs>
  <TitlesOfParts>
    <vt:vector size="35" baseType="lpstr">
      <vt:lpstr>Arial</vt:lpstr>
      <vt:lpstr>Calibri</vt:lpstr>
      <vt:lpstr>Open Sans Light</vt:lpstr>
      <vt:lpstr>Symbol</vt:lpstr>
      <vt:lpstr>TUM Neue Helvetica 55 Regular</vt:lpstr>
      <vt:lpstr>FAU Erlangen-Nürnberg</vt:lpstr>
      <vt:lpstr>Turbulent Times for German Aviation  Employees and their Representatives  – the Ryanair Saga     Michael Doherty   &amp;  Michael Whittall   </vt:lpstr>
      <vt:lpstr> Structure   </vt:lpstr>
      <vt:lpstr> Viral Project     </vt:lpstr>
      <vt:lpstr> Viral Project     </vt:lpstr>
      <vt:lpstr> Viral Project     </vt:lpstr>
      <vt:lpstr> Viral Project     </vt:lpstr>
      <vt:lpstr>PowerPoint-Präsentation</vt:lpstr>
      <vt:lpstr>PowerPoint-Präsentation</vt:lpstr>
      <vt:lpstr>PowerPoint-Präsentation</vt:lpstr>
      <vt:lpstr>PowerPoint-Präsentation</vt:lpstr>
      <vt:lpstr>The Ryanair Business Model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Willkommen</dc:title>
  <dc:creator>Julia Gutschmidt</dc:creator>
  <cp:lastModifiedBy>Whittall, Michael</cp:lastModifiedBy>
  <cp:revision>173</cp:revision>
  <dcterms:created xsi:type="dcterms:W3CDTF">2021-11-18T07:49:57Z</dcterms:created>
  <dcterms:modified xsi:type="dcterms:W3CDTF">2022-07-25T12:52:15Z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0x010100B7C64748B88E4F4A81E78C320064AA18</vt:lpwstr>
  </property>
</Properties>
</file>